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5" d="100"/>
          <a:sy n="75" d="100"/>
        </p:scale>
        <p:origin x="72" y="7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2087"/>
          <a:stretch/>
        </p:blipFill>
        <p:spPr>
          <a:xfrm>
            <a:off x="4583832" y="3789040"/>
            <a:ext cx="3174609" cy="12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0.png">
            <a:extLst>
              <a:ext uri="{FF2B5EF4-FFF2-40B4-BE49-F238E27FC236}">
                <a16:creationId xmlns:a16="http://schemas.microsoft.com/office/drawing/2014/main" id="{771AAF08-8161-4610-B62B-B86BB5CC6E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4479"/>
          <a:stretch/>
        </p:blipFill>
        <p:spPr>
          <a:xfrm>
            <a:off x="1919536" y="2420888"/>
            <a:ext cx="8830136" cy="12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679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33719" y="3109150"/>
            <a:ext cx="371305" cy="257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99636" y="3109150"/>
            <a:ext cx="418909" cy="257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50909" y="3109150"/>
            <a:ext cx="418909" cy="257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040396" y="3109150"/>
            <a:ext cx="371305" cy="257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24132" y="3766480"/>
            <a:ext cx="409388" cy="2667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699636" y="3776007"/>
            <a:ext cx="418909" cy="257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050909" y="3766480"/>
            <a:ext cx="418909" cy="2667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1402181" y="3766480"/>
            <a:ext cx="418909" cy="2667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624132" y="4433337"/>
            <a:ext cx="409388" cy="2667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880528" y="4433337"/>
            <a:ext cx="418909" cy="2667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231801" y="4433337"/>
            <a:ext cx="418909" cy="2667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1402181" y="4433337"/>
            <a:ext cx="418909" cy="2667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443239" y="5100194"/>
            <a:ext cx="418909" cy="2667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4880528" y="5100194"/>
            <a:ext cx="418909" cy="2667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7689123" y="5100194"/>
            <a:ext cx="418909" cy="2667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11221289" y="5100194"/>
            <a:ext cx="418909" cy="2667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550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00561" y="2244746"/>
            <a:ext cx="2561057" cy="343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29123" y="2903496"/>
            <a:ext cx="3922512" cy="343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10082" y="3562246"/>
            <a:ext cx="2561057" cy="3532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100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91041" y="2165895"/>
            <a:ext cx="3846347" cy="3429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05553" y="2823147"/>
            <a:ext cx="5255404" cy="3429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1477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4128396" y="5121942"/>
            <a:ext cx="257057" cy="266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527272" y="5112409"/>
            <a:ext cx="228495" cy="2764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7">
            <a:extLst>
              <a:ext uri="{FF2B5EF4-FFF2-40B4-BE49-F238E27FC236}">
                <a16:creationId xmlns:a16="http://schemas.microsoft.com/office/drawing/2014/main" id="{E5E178DB-492C-4E5F-98CB-77B384E317CA}"/>
              </a:ext>
            </a:extLst>
          </p:cNvPr>
          <p:cNvSpPr/>
          <p:nvPr/>
        </p:nvSpPr>
        <p:spPr bwMode="white">
          <a:xfrm>
            <a:off x="1703512" y="3933056"/>
            <a:ext cx="5688632" cy="7920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9</cp:revision>
  <dcterms:created xsi:type="dcterms:W3CDTF">2022-11-08T02:00:00Z</dcterms:created>
  <dcterms:modified xsi:type="dcterms:W3CDTF">2022-11-29T07:06:20Z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