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5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5" d="100"/>
          <a:sy n="75" d="100"/>
        </p:scale>
        <p:origin x="72" y="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4586"/>
          <a:stretch/>
        </p:blipFill>
        <p:spPr>
          <a:xfrm>
            <a:off x="3951286" y="3789040"/>
            <a:ext cx="4289427" cy="12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>
            <a:extLst>
              <a:ext uri="{FF2B5EF4-FFF2-40B4-BE49-F238E27FC236}">
                <a16:creationId xmlns:a16="http://schemas.microsoft.com/office/drawing/2014/main" id="{33ED05DD-4F7B-4602-BC72-6F7799960A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4479"/>
          <a:stretch/>
        </p:blipFill>
        <p:spPr>
          <a:xfrm>
            <a:off x="1919536" y="2420888"/>
            <a:ext cx="8830136" cy="12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068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443239" y="3014386"/>
            <a:ext cx="428429" cy="266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94842" y="3014386"/>
            <a:ext cx="418909" cy="266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89123" y="3014386"/>
            <a:ext cx="418909" cy="266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306975" y="3014386"/>
            <a:ext cx="418909" cy="266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443239" y="3757648"/>
            <a:ext cx="361785" cy="266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613950" y="3757648"/>
            <a:ext cx="428429" cy="266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517752" y="3757648"/>
            <a:ext cx="409388" cy="266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1135603" y="3767177"/>
            <a:ext cx="409388" cy="257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643173" y="4500910"/>
            <a:ext cx="399867" cy="257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613950" y="4500910"/>
            <a:ext cx="428429" cy="257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050909" y="4500910"/>
            <a:ext cx="418909" cy="257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0592925" y="4500910"/>
            <a:ext cx="409388" cy="257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322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45364" y="3311654"/>
            <a:ext cx="378000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4D48B9DF-6F1C-406F-BDB6-ACA156D7F8C5}"/>
              </a:ext>
            </a:extLst>
          </p:cNvPr>
          <p:cNvSpPr/>
          <p:nvPr/>
        </p:nvSpPr>
        <p:spPr bwMode="white">
          <a:xfrm>
            <a:off x="4650347" y="3311929"/>
            <a:ext cx="381600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2">
            <a:extLst>
              <a:ext uri="{FF2B5EF4-FFF2-40B4-BE49-F238E27FC236}">
                <a16:creationId xmlns:a16="http://schemas.microsoft.com/office/drawing/2014/main" id="{B0FFD6D7-48DC-439F-884B-C0028AA63A03}"/>
              </a:ext>
            </a:extLst>
          </p:cNvPr>
          <p:cNvSpPr/>
          <p:nvPr/>
        </p:nvSpPr>
        <p:spPr bwMode="white">
          <a:xfrm>
            <a:off x="7357059" y="3311654"/>
            <a:ext cx="381600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2">
            <a:extLst>
              <a:ext uri="{FF2B5EF4-FFF2-40B4-BE49-F238E27FC236}">
                <a16:creationId xmlns:a16="http://schemas.microsoft.com/office/drawing/2014/main" id="{496E52B0-4C2A-4586-ABA1-4A37784BB0A3}"/>
              </a:ext>
            </a:extLst>
          </p:cNvPr>
          <p:cNvSpPr/>
          <p:nvPr/>
        </p:nvSpPr>
        <p:spPr bwMode="white">
          <a:xfrm>
            <a:off x="10083544" y="3311654"/>
            <a:ext cx="381600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147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357553" y="4226548"/>
            <a:ext cx="2561057" cy="343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86115" y="4960743"/>
            <a:ext cx="1285289" cy="333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52363" y="4960743"/>
            <a:ext cx="4531834" cy="343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718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04628" y="2184934"/>
            <a:ext cx="437950" cy="276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29256" y="3004110"/>
            <a:ext cx="5103074" cy="352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69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79404" y="1242558"/>
            <a:ext cx="228495" cy="267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94247" y="1988414"/>
            <a:ext cx="247537" cy="267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61884" y="2743833"/>
            <a:ext cx="247537" cy="258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2022-11-08T02:00:00Z</dcterms:created>
  <dcterms:modified xsi:type="dcterms:W3CDTF">2022-11-29T07:06:15Z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