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/>
          <a:stretch/>
        </p:blipFill>
        <p:spPr>
          <a:xfrm>
            <a:off x="3411038" y="3789040"/>
            <a:ext cx="5847132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649C1B36-77CA-452F-B323-0D803CD8A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420888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3207247"/>
            <a:ext cx="39034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7454" y="3207247"/>
            <a:ext cx="352264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3207247"/>
            <a:ext cx="418909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3752" y="3207247"/>
            <a:ext cx="39986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5851" y="3884532"/>
            <a:ext cx="39034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0198" y="3884532"/>
            <a:ext cx="238016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03107" y="3874993"/>
            <a:ext cx="409388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16495" y="3874993"/>
            <a:ext cx="409388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5074" y="4523661"/>
            <a:ext cx="771173" cy="33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2241675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6446" y="2241675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83404" y="2241675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8595" y="2908210"/>
            <a:ext cx="42842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5553" y="2908210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83404" y="2908210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5917" y="2358207"/>
            <a:ext cx="2922842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5917" y="3035467"/>
            <a:ext cx="3284628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74479" y="3703187"/>
            <a:ext cx="3265586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5917" y="4380447"/>
            <a:ext cx="933024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2948723"/>
            <a:ext cx="2570578" cy="34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6115" y="3616125"/>
            <a:ext cx="4350942" cy="34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8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1899695"/>
            <a:ext cx="3494082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2000" y="2576421"/>
            <a:ext cx="2399206" cy="34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082" y="3243615"/>
            <a:ext cx="4170049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3289" y="3243615"/>
            <a:ext cx="2180231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