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67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458"/>
          <a:stretch/>
        </p:blipFill>
        <p:spPr>
          <a:xfrm>
            <a:off x="1447441" y="3680888"/>
            <a:ext cx="9302688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1F90E605-BEB9-46B6-B5A1-864107A3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680932" y="2276872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76672"/>
            <a:ext cx="6192688" cy="3313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7888" y="2492896"/>
            <a:ext cx="1656184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A18ECF1A-5A95-476A-AD7C-900C1CB4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520" y="3717032"/>
            <a:ext cx="5870159" cy="297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7A3C874-3209-4413-BC0F-556F6E539A43}"/>
              </a:ext>
            </a:extLst>
          </p:cNvPr>
          <p:cNvSpPr/>
          <p:nvPr/>
        </p:nvSpPr>
        <p:spPr bwMode="white">
          <a:xfrm>
            <a:off x="4871864" y="2492896"/>
            <a:ext cx="432048" cy="8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14F9554-7159-4A06-B8D9-B337E030F81E}"/>
              </a:ext>
            </a:extLst>
          </p:cNvPr>
          <p:cNvSpPr/>
          <p:nvPr/>
        </p:nvSpPr>
        <p:spPr bwMode="white">
          <a:xfrm>
            <a:off x="4655840" y="2994534"/>
            <a:ext cx="432048" cy="8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EF1F858-7D67-40CD-8B40-FBB2BD5B4094}"/>
              </a:ext>
            </a:extLst>
          </p:cNvPr>
          <p:cNvSpPr/>
          <p:nvPr/>
        </p:nvSpPr>
        <p:spPr bwMode="white">
          <a:xfrm>
            <a:off x="4762345" y="2704728"/>
            <a:ext cx="432048" cy="8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8AA0BB7-A7FD-4649-9904-17925E470ADD}"/>
              </a:ext>
            </a:extLst>
          </p:cNvPr>
          <p:cNvSpPr/>
          <p:nvPr/>
        </p:nvSpPr>
        <p:spPr bwMode="white">
          <a:xfrm>
            <a:off x="5303912" y="4001615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F39CEC7-364B-40B4-A341-A19A164C18C4}"/>
              </a:ext>
            </a:extLst>
          </p:cNvPr>
          <p:cNvSpPr/>
          <p:nvPr/>
        </p:nvSpPr>
        <p:spPr bwMode="white">
          <a:xfrm>
            <a:off x="2889004" y="4970069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462F2AAB-9D77-40BA-81D8-F46045B7975A}"/>
              </a:ext>
            </a:extLst>
          </p:cNvPr>
          <p:cNvSpPr/>
          <p:nvPr/>
        </p:nvSpPr>
        <p:spPr bwMode="white">
          <a:xfrm>
            <a:off x="3971764" y="4970069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700B9920-3FB2-4A84-B2BE-622512999B7B}"/>
              </a:ext>
            </a:extLst>
          </p:cNvPr>
          <p:cNvSpPr/>
          <p:nvPr/>
        </p:nvSpPr>
        <p:spPr bwMode="white">
          <a:xfrm>
            <a:off x="5015314" y="4987357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E008AC16-F06D-41E5-BACE-1ADFA036E96C}"/>
              </a:ext>
            </a:extLst>
          </p:cNvPr>
          <p:cNvSpPr/>
          <p:nvPr/>
        </p:nvSpPr>
        <p:spPr bwMode="white">
          <a:xfrm>
            <a:off x="2889004" y="5882275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9A8429E5-24E1-4F71-BED2-E69A0ED88043}"/>
              </a:ext>
            </a:extLst>
          </p:cNvPr>
          <p:cNvSpPr/>
          <p:nvPr/>
        </p:nvSpPr>
        <p:spPr bwMode="white">
          <a:xfrm>
            <a:off x="3971764" y="5882275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25C67D8C-0389-4293-B2EE-CB5B79452EFC}"/>
              </a:ext>
            </a:extLst>
          </p:cNvPr>
          <p:cNvSpPr/>
          <p:nvPr/>
        </p:nvSpPr>
        <p:spPr bwMode="white">
          <a:xfrm>
            <a:off x="5015314" y="5899563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33" r="11405"/>
          <a:stretch/>
        </p:blipFill>
        <p:spPr>
          <a:xfrm>
            <a:off x="983432" y="836712"/>
            <a:ext cx="6936580" cy="158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5880" y="1373122"/>
            <a:ext cx="648072" cy="103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D959081E-029A-43A6-BF92-EC30CB10D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32"/>
          <a:stretch/>
        </p:blipFill>
        <p:spPr>
          <a:xfrm>
            <a:off x="2351584" y="2702207"/>
            <a:ext cx="4392488" cy="3184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4C022CA-55E4-4995-9FEB-17749DE427DB}"/>
              </a:ext>
            </a:extLst>
          </p:cNvPr>
          <p:cNvSpPr/>
          <p:nvPr/>
        </p:nvSpPr>
        <p:spPr bwMode="white">
          <a:xfrm>
            <a:off x="3537642" y="4972415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32A8DD4-4C41-4EDC-B2E8-0B4989269B5E}"/>
              </a:ext>
            </a:extLst>
          </p:cNvPr>
          <p:cNvSpPr/>
          <p:nvPr/>
        </p:nvSpPr>
        <p:spPr bwMode="white">
          <a:xfrm>
            <a:off x="4620402" y="4972415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9D19C2D-6B9B-4C96-968F-249ACFE13136}"/>
              </a:ext>
            </a:extLst>
          </p:cNvPr>
          <p:cNvSpPr/>
          <p:nvPr/>
        </p:nvSpPr>
        <p:spPr bwMode="white">
          <a:xfrm>
            <a:off x="5951984" y="4999659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B985F1B-6B60-47D2-BC24-F2C7C9229535}"/>
              </a:ext>
            </a:extLst>
          </p:cNvPr>
          <p:cNvSpPr/>
          <p:nvPr/>
        </p:nvSpPr>
        <p:spPr bwMode="white">
          <a:xfrm>
            <a:off x="3537642" y="3977820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ACB1440A-7A6D-4FC0-8F8D-5C92B4176138}"/>
              </a:ext>
            </a:extLst>
          </p:cNvPr>
          <p:cNvSpPr/>
          <p:nvPr/>
        </p:nvSpPr>
        <p:spPr bwMode="white">
          <a:xfrm>
            <a:off x="4620402" y="3977820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A192C327-6C73-4F2D-8C87-B6CB514CA2D8}"/>
              </a:ext>
            </a:extLst>
          </p:cNvPr>
          <p:cNvSpPr/>
          <p:nvPr/>
        </p:nvSpPr>
        <p:spPr bwMode="white">
          <a:xfrm>
            <a:off x="5951984" y="4005064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E843585-FCA3-4A7B-A963-78B009ED33D5}"/>
              </a:ext>
            </a:extLst>
          </p:cNvPr>
          <p:cNvSpPr/>
          <p:nvPr/>
        </p:nvSpPr>
        <p:spPr bwMode="white">
          <a:xfrm>
            <a:off x="5585355" y="3100721"/>
            <a:ext cx="504055" cy="50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2B1E16C7-6F12-42FF-B0CC-09C5F75F924B}"/>
              </a:ext>
            </a:extLst>
          </p:cNvPr>
          <p:cNvSpPr/>
          <p:nvPr/>
        </p:nvSpPr>
        <p:spPr bwMode="white">
          <a:xfrm>
            <a:off x="5189310" y="982450"/>
            <a:ext cx="357098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017083"/>
            <a:ext cx="409388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2017083"/>
            <a:ext cx="409388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016" y="2017083"/>
            <a:ext cx="418909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2017083"/>
            <a:ext cx="371305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3239" y="2609931"/>
            <a:ext cx="409388" cy="25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2609931"/>
            <a:ext cx="428429" cy="25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9537" y="2609931"/>
            <a:ext cx="409388" cy="25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3404" y="2609931"/>
            <a:ext cx="418909" cy="25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2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4194454"/>
            <a:ext cx="3540797" cy="1583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4194454"/>
            <a:ext cx="3214655" cy="1583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380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6611" y="3823494"/>
            <a:ext cx="1637553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5950" y="3823494"/>
            <a:ext cx="1675636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4694" y="4375742"/>
            <a:ext cx="3713057" cy="34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