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0C518-60E4-4C6E-84E2-AE78067829F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0487-B490-48ED-888C-6778A28A6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20487-B490-48ED-888C-6778A28A6A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54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831"/>
          <a:stretch/>
        </p:blipFill>
        <p:spPr>
          <a:xfrm>
            <a:off x="480480" y="3446380"/>
            <a:ext cx="11564232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FF3D656-978D-48FD-9DE3-1B6AB8FCD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559496" y="2151620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2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684" y="3454304"/>
            <a:ext cx="360040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4159534"/>
            <a:ext cx="25705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4159534"/>
            <a:ext cx="25705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4750652"/>
            <a:ext cx="238016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9702" y="4750652"/>
            <a:ext cx="238016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135552AD-FF1F-4A5C-874D-78D10702AFC1}"/>
              </a:ext>
            </a:extLst>
          </p:cNvPr>
          <p:cNvSpPr/>
          <p:nvPr/>
        </p:nvSpPr>
        <p:spPr bwMode="white">
          <a:xfrm>
            <a:off x="7617404" y="4731584"/>
            <a:ext cx="392400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0BC48116-3C9C-487B-963B-8898A1BA67BE}"/>
              </a:ext>
            </a:extLst>
          </p:cNvPr>
          <p:cNvSpPr/>
          <p:nvPr/>
        </p:nvSpPr>
        <p:spPr bwMode="white">
          <a:xfrm>
            <a:off x="10121293" y="4733549"/>
            <a:ext cx="392400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A43BF16C-641D-4D46-BCF2-1C3E4C0171BC}"/>
              </a:ext>
            </a:extLst>
          </p:cNvPr>
          <p:cNvSpPr/>
          <p:nvPr/>
        </p:nvSpPr>
        <p:spPr bwMode="white">
          <a:xfrm>
            <a:off x="11340452" y="3466100"/>
            <a:ext cx="392400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519404" y="2816641"/>
            <a:ext cx="218975" cy="229007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5147107" y="2807099"/>
            <a:ext cx="228495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8212760" y="2807099"/>
            <a:ext cx="390347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0830942" y="2807099"/>
            <a:ext cx="399867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2700297" y="3341450"/>
            <a:ext cx="380826" cy="238549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5328000" y="3331908"/>
            <a:ext cx="390347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8212760" y="3331908"/>
            <a:ext cx="390347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10830942" y="3331908"/>
            <a:ext cx="399867" cy="24809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2434006"/>
            <a:ext cx="41890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2443542"/>
            <a:ext cx="418909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2434006"/>
            <a:ext cx="409388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2434006"/>
            <a:ext cx="41890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4132" y="3168221"/>
            <a:ext cx="42842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8000" y="3168221"/>
            <a:ext cx="42842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31801" y="3168221"/>
            <a:ext cx="41890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6082" y="3177757"/>
            <a:ext cx="418909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999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3629" y="5629763"/>
            <a:ext cx="2281801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9962" y="5629763"/>
            <a:ext cx="2454527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0902" y="6321327"/>
            <a:ext cx="3290884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7234" y="6321327"/>
            <a:ext cx="5018144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