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336"/>
          <a:stretch/>
        </p:blipFill>
        <p:spPr>
          <a:xfrm>
            <a:off x="4007768" y="3215908"/>
            <a:ext cx="4335273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BA4BA77F-6569-4BB7-9093-B82B690373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408"/>
          <a:stretch/>
        </p:blipFill>
        <p:spPr>
          <a:xfrm>
            <a:off x="3647728" y="1988840"/>
            <a:ext cx="437875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2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43504" y="4582018"/>
            <a:ext cx="238016" cy="26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81123" y="4582018"/>
            <a:ext cx="238016" cy="26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22677" y="4582018"/>
            <a:ext cx="409388" cy="26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65024" y="4582018"/>
            <a:ext cx="228495" cy="26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4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42842" y="2814841"/>
            <a:ext cx="161851" cy="257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61421" y="2814841"/>
            <a:ext cx="247537" cy="257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74148" y="2814841"/>
            <a:ext cx="228495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14280" y="3396299"/>
            <a:ext cx="238016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61421" y="3396299"/>
            <a:ext cx="238016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97719" y="3396299"/>
            <a:ext cx="238016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09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4809" y="2908452"/>
            <a:ext cx="399867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8595" y="2908452"/>
            <a:ext cx="238016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7371" y="3460797"/>
            <a:ext cx="733090" cy="342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03966" y="3460797"/>
            <a:ext cx="1066314" cy="342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50049" y="5079740"/>
            <a:ext cx="409388" cy="352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4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6991" y="3603398"/>
            <a:ext cx="4389024" cy="342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5553" y="4184256"/>
            <a:ext cx="5141157" cy="352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