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5" d="100"/>
          <a:sy n="75" d="100"/>
        </p:scale>
        <p:origin x="72" y="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4380"/>
          <a:stretch/>
        </p:blipFill>
        <p:spPr>
          <a:xfrm>
            <a:off x="3143672" y="3140968"/>
            <a:ext cx="6250009" cy="12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>
            <a:extLst>
              <a:ext uri="{FF2B5EF4-FFF2-40B4-BE49-F238E27FC236}">
                <a16:creationId xmlns:a16="http://schemas.microsoft.com/office/drawing/2014/main" id="{57208B1D-83D0-4A8B-870A-EDA02BF05A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5408"/>
          <a:stretch/>
        </p:blipFill>
        <p:spPr>
          <a:xfrm>
            <a:off x="3906622" y="2173548"/>
            <a:ext cx="4378756" cy="12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27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09487" y="2993907"/>
            <a:ext cx="418909" cy="257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955371" y="2993907"/>
            <a:ext cx="247537" cy="257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402512" y="2993907"/>
            <a:ext cx="228495" cy="257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99966" y="3555701"/>
            <a:ext cx="428429" cy="266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955371" y="3565223"/>
            <a:ext cx="228495" cy="257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402512" y="3555701"/>
            <a:ext cx="238016" cy="266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099834" y="4127017"/>
            <a:ext cx="161851" cy="257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537454" y="4127017"/>
            <a:ext cx="161851" cy="257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764628" y="4127017"/>
            <a:ext cx="257057" cy="257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794842" y="4698332"/>
            <a:ext cx="228495" cy="257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241983" y="4698332"/>
            <a:ext cx="247537" cy="257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794842" y="5269648"/>
            <a:ext cx="228495" cy="257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241983" y="5260126"/>
            <a:ext cx="238016" cy="266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81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24462" y="3956838"/>
            <a:ext cx="3679450" cy="1821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22611" y="3956838"/>
            <a:ext cx="4112925" cy="1344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174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33256" y="3360696"/>
            <a:ext cx="1142479" cy="286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75074" y="3379782"/>
            <a:ext cx="685487" cy="257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59900" y="3360696"/>
            <a:ext cx="1123438" cy="286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52297" y="4639413"/>
            <a:ext cx="1123438" cy="286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041719" y="4658499"/>
            <a:ext cx="552198" cy="257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936000" y="4639413"/>
            <a:ext cx="552198" cy="286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199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91041" y="2978908"/>
            <a:ext cx="4122446" cy="353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29123" y="3551443"/>
            <a:ext cx="3446479" cy="353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2022-11-08T02:00:00Z</dcterms:created>
  <dcterms:modified xsi:type="dcterms:W3CDTF">2022-11-29T07:05:15Z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