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598"/>
          <a:stretch/>
        </p:blipFill>
        <p:spPr>
          <a:xfrm>
            <a:off x="2207568" y="2816792"/>
            <a:ext cx="8938290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5A5C50C6-77DA-4B3A-A49C-20132A380E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408"/>
          <a:stretch/>
        </p:blipFill>
        <p:spPr>
          <a:xfrm>
            <a:off x="3647728" y="1556792"/>
            <a:ext cx="437875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3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2586049" y="4064131"/>
            <a:ext cx="418909" cy="266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99371" y="4064131"/>
            <a:ext cx="228495" cy="266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946512" y="4064131"/>
            <a:ext cx="238016" cy="266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669421" y="4064131"/>
            <a:ext cx="418909" cy="266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92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66280" y="2242291"/>
            <a:ext cx="238016" cy="26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31603" y="2242291"/>
            <a:ext cx="390347" cy="26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66280" y="3137827"/>
            <a:ext cx="238016" cy="257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74413" y="3137827"/>
            <a:ext cx="238016" cy="26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66280" y="4014309"/>
            <a:ext cx="238016" cy="26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86247" y="4900318"/>
            <a:ext cx="238016" cy="26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270876" y="4900318"/>
            <a:ext cx="247537" cy="26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557818" y="5624368"/>
            <a:ext cx="2189752" cy="352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0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8624" y="3021901"/>
            <a:ext cx="1752720" cy="770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23376" y="2977096"/>
            <a:ext cx="1614894" cy="81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49058" y="2189291"/>
            <a:ext cx="1614894" cy="951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25352" y="2168840"/>
            <a:ext cx="1524584" cy="1623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22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62016" y="3977757"/>
            <a:ext cx="561719" cy="27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8198" y="3977757"/>
            <a:ext cx="561719" cy="27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4380" y="3977757"/>
            <a:ext cx="571239" cy="27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93917" y="3987290"/>
            <a:ext cx="704528" cy="257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41057" y="3911033"/>
            <a:ext cx="2189752" cy="352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62016" y="4492491"/>
            <a:ext cx="561719" cy="27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28198" y="4492491"/>
            <a:ext cx="561719" cy="27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94380" y="4492491"/>
            <a:ext cx="571239" cy="27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93917" y="4511555"/>
            <a:ext cx="704528" cy="257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62016" y="5007224"/>
            <a:ext cx="561719" cy="27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47239" y="5007224"/>
            <a:ext cx="542677" cy="27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194380" y="5007224"/>
            <a:ext cx="571239" cy="27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93917" y="5016756"/>
            <a:ext cx="704528" cy="257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