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1" r:id="rId4"/>
    <p:sldId id="262" r:id="rId5"/>
    <p:sldId id="263" r:id="rId6"/>
    <p:sldId id="264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 b="31421"/>
          <a:stretch/>
        </p:blipFill>
        <p:spPr>
          <a:xfrm>
            <a:off x="3215680" y="2060848"/>
            <a:ext cx="574321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7D9FC96E-255C-41C2-915A-4F93692B75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017"/>
          <a:stretch/>
        </p:blipFill>
        <p:spPr>
          <a:xfrm>
            <a:off x="3359696" y="3429000"/>
            <a:ext cx="5668080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34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14611" y="3187031"/>
            <a:ext cx="5929661" cy="1210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9851" y="4559939"/>
            <a:ext cx="209454" cy="219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36066" y="4559939"/>
            <a:ext cx="218975" cy="219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0380" y="4903166"/>
            <a:ext cx="199933" cy="219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36661" y="4903166"/>
            <a:ext cx="209454" cy="219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27404" y="5246393"/>
            <a:ext cx="209454" cy="209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17289" y="5246393"/>
            <a:ext cx="209454" cy="219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52495" y="6009119"/>
            <a:ext cx="247537" cy="257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AEA2F3C7-9943-446E-B066-D47EB910B141}"/>
              </a:ext>
            </a:extLst>
          </p:cNvPr>
          <p:cNvSpPr/>
          <p:nvPr/>
        </p:nvSpPr>
        <p:spPr bwMode="white">
          <a:xfrm>
            <a:off x="8279868" y="3209717"/>
            <a:ext cx="768460" cy="363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4FFA9D93-F403-4692-9395-94D394898FF0}"/>
              </a:ext>
            </a:extLst>
          </p:cNvPr>
          <p:cNvSpPr/>
          <p:nvPr/>
        </p:nvSpPr>
        <p:spPr bwMode="white">
          <a:xfrm>
            <a:off x="7890625" y="3644020"/>
            <a:ext cx="768460" cy="363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6ED31419-C44E-45AB-BCC6-31EF755472A3}"/>
              </a:ext>
            </a:extLst>
          </p:cNvPr>
          <p:cNvSpPr/>
          <p:nvPr/>
        </p:nvSpPr>
        <p:spPr bwMode="white">
          <a:xfrm>
            <a:off x="8012752" y="3511189"/>
            <a:ext cx="768460" cy="363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444F1E00-B4F2-45BD-94D8-774999D019B3}"/>
              </a:ext>
            </a:extLst>
          </p:cNvPr>
          <p:cNvSpPr/>
          <p:nvPr/>
        </p:nvSpPr>
        <p:spPr bwMode="white">
          <a:xfrm>
            <a:off x="7833219" y="3692838"/>
            <a:ext cx="768460" cy="363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B29A809A-ABEF-4266-B0C5-DF3550493594}"/>
              </a:ext>
            </a:extLst>
          </p:cNvPr>
          <p:cNvSpPr/>
          <p:nvPr/>
        </p:nvSpPr>
        <p:spPr bwMode="white">
          <a:xfrm>
            <a:off x="8160365" y="3332086"/>
            <a:ext cx="768460" cy="429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6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5553" y="2234023"/>
            <a:ext cx="4098359" cy="1630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9636" y="4236874"/>
            <a:ext cx="247537" cy="257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6FABA1D1-8379-4AFB-962B-F22CDA612B85}"/>
              </a:ext>
            </a:extLst>
          </p:cNvPr>
          <p:cNvSpPr/>
          <p:nvPr/>
        </p:nvSpPr>
        <p:spPr bwMode="white">
          <a:xfrm flipH="1">
            <a:off x="5252438" y="3283840"/>
            <a:ext cx="557561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66031959-CCA2-4BC2-A955-11F80EAB490E}"/>
              </a:ext>
            </a:extLst>
          </p:cNvPr>
          <p:cNvSpPr/>
          <p:nvPr/>
        </p:nvSpPr>
        <p:spPr bwMode="white">
          <a:xfrm flipH="1">
            <a:off x="4939998" y="2725433"/>
            <a:ext cx="557561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24C820F2-FE72-45DA-BBEB-14C13E3BE2F4}"/>
              </a:ext>
            </a:extLst>
          </p:cNvPr>
          <p:cNvSpPr/>
          <p:nvPr/>
        </p:nvSpPr>
        <p:spPr bwMode="white">
          <a:xfrm flipH="1">
            <a:off x="5232137" y="2215419"/>
            <a:ext cx="557561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85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50380" y="2746263"/>
            <a:ext cx="257057" cy="26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58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2347" y="5151719"/>
            <a:ext cx="552198" cy="495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2022-11-29T07:04:38Z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