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31421"/>
          <a:stretch/>
        </p:blipFill>
        <p:spPr>
          <a:xfrm>
            <a:off x="3215680" y="2060848"/>
            <a:ext cx="574321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C5160837-02B0-4BEE-8418-7D4BFAF06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463"/>
          <a:stretch/>
        </p:blipFill>
        <p:spPr>
          <a:xfrm>
            <a:off x="3097016" y="3303057"/>
            <a:ext cx="5997967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73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3652" y="4742182"/>
            <a:ext cx="428429" cy="2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5603" y="4742182"/>
            <a:ext cx="409388" cy="2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1388" y="4742182"/>
            <a:ext cx="571239" cy="2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40462" y="4742182"/>
            <a:ext cx="418909" cy="2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1388" y="5390694"/>
            <a:ext cx="1113917" cy="343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4231" y="5390694"/>
            <a:ext cx="761652" cy="343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36661" y="5409768"/>
            <a:ext cx="761652" cy="31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97719" y="5390694"/>
            <a:ext cx="1113917" cy="343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9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9404" y="4317224"/>
            <a:ext cx="390347" cy="24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7520" y="4317224"/>
            <a:ext cx="399867" cy="24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1933" y="4307703"/>
            <a:ext cx="666446" cy="285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5388" y="4288661"/>
            <a:ext cx="980628" cy="314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1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3517372"/>
            <a:ext cx="437950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6049" y="3517372"/>
            <a:ext cx="437950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2016" y="3517372"/>
            <a:ext cx="447471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64826" y="3517372"/>
            <a:ext cx="437950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50314" y="3517372"/>
            <a:ext cx="437950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40528" y="3517372"/>
            <a:ext cx="437950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43438" y="3974380"/>
            <a:ext cx="447471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55305" y="3974380"/>
            <a:ext cx="447471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50314" y="3974380"/>
            <a:ext cx="437950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5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02909" y="3142287"/>
            <a:ext cx="2827636" cy="343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83867" y="3858359"/>
            <a:ext cx="2760991" cy="315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2022-11-29T07:04:12Z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