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7" r:id="rId3"/>
    <p:sldId id="260" r:id="rId4"/>
    <p:sldId id="261" r:id="rId5"/>
    <p:sldId id="263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72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460"/>
          <a:stretch/>
        </p:blipFill>
        <p:spPr>
          <a:xfrm>
            <a:off x="3503712" y="1988840"/>
            <a:ext cx="4625651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5.png">
            <a:extLst>
              <a:ext uri="{FF2B5EF4-FFF2-40B4-BE49-F238E27FC236}">
                <a16:creationId xmlns:a16="http://schemas.microsoft.com/office/drawing/2014/main" id="{9B1A484B-0B19-4356-85DB-F9627E60EA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1460"/>
          <a:stretch/>
        </p:blipFill>
        <p:spPr>
          <a:xfrm>
            <a:off x="3359696" y="3429000"/>
            <a:ext cx="5134788" cy="12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068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17884" y="3852938"/>
            <a:ext cx="685487" cy="295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17487" y="4014931"/>
            <a:ext cx="685487" cy="285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64694" y="4014931"/>
            <a:ext cx="685487" cy="285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17884" y="4176924"/>
            <a:ext cx="685487" cy="276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260648"/>
            <a:ext cx="11520000" cy="35587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78144" y="3256520"/>
            <a:ext cx="238016" cy="267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49318" y="3256520"/>
            <a:ext cx="257057" cy="267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30012" y="3256520"/>
            <a:ext cx="238016" cy="267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01186" y="3256520"/>
            <a:ext cx="247537" cy="267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81880" y="3256520"/>
            <a:ext cx="238016" cy="267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2.png">
            <a:extLst>
              <a:ext uri="{FF2B5EF4-FFF2-40B4-BE49-F238E27FC236}">
                <a16:creationId xmlns:a16="http://schemas.microsoft.com/office/drawing/2014/main" id="{7C2C372C-9D94-49A7-B4AF-2E3A1E1403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376"/>
          <a:stretch/>
        </p:blipFill>
        <p:spPr>
          <a:xfrm>
            <a:off x="911424" y="3819439"/>
            <a:ext cx="11015944" cy="2862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C2A12867-2632-4F50-98A4-5F30301A1CF1}"/>
              </a:ext>
            </a:extLst>
          </p:cNvPr>
          <p:cNvSpPr/>
          <p:nvPr/>
        </p:nvSpPr>
        <p:spPr bwMode="white">
          <a:xfrm>
            <a:off x="2282399" y="4010278"/>
            <a:ext cx="361785" cy="57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>
            <a:extLst>
              <a:ext uri="{FF2B5EF4-FFF2-40B4-BE49-F238E27FC236}">
                <a16:creationId xmlns:a16="http://schemas.microsoft.com/office/drawing/2014/main" id="{9EB7420F-2027-443B-869F-DF1624CA6E63}"/>
              </a:ext>
            </a:extLst>
          </p:cNvPr>
          <p:cNvSpPr/>
          <p:nvPr/>
        </p:nvSpPr>
        <p:spPr bwMode="white">
          <a:xfrm>
            <a:off x="2301440" y="4134324"/>
            <a:ext cx="333223" cy="47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>
            <a:extLst>
              <a:ext uri="{FF2B5EF4-FFF2-40B4-BE49-F238E27FC236}">
                <a16:creationId xmlns:a16="http://schemas.microsoft.com/office/drawing/2014/main" id="{AF84A1C6-B05A-434F-A889-CE24CF3253ED}"/>
              </a:ext>
            </a:extLst>
          </p:cNvPr>
          <p:cNvSpPr/>
          <p:nvPr/>
        </p:nvSpPr>
        <p:spPr bwMode="white">
          <a:xfrm>
            <a:off x="2272878" y="4267912"/>
            <a:ext cx="390347" cy="47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>
            <a:extLst>
              <a:ext uri="{FF2B5EF4-FFF2-40B4-BE49-F238E27FC236}">
                <a16:creationId xmlns:a16="http://schemas.microsoft.com/office/drawing/2014/main" id="{61F4F531-8ED0-4632-B03D-E11792B38BDD}"/>
              </a:ext>
            </a:extLst>
          </p:cNvPr>
          <p:cNvSpPr/>
          <p:nvPr/>
        </p:nvSpPr>
        <p:spPr bwMode="white">
          <a:xfrm>
            <a:off x="1901572" y="4802263"/>
            <a:ext cx="399867" cy="57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">
            <a:extLst>
              <a:ext uri="{FF2B5EF4-FFF2-40B4-BE49-F238E27FC236}">
                <a16:creationId xmlns:a16="http://schemas.microsoft.com/office/drawing/2014/main" id="{30473806-4F37-431E-A470-4051D9C54867}"/>
              </a:ext>
            </a:extLst>
          </p:cNvPr>
          <p:cNvSpPr/>
          <p:nvPr/>
        </p:nvSpPr>
        <p:spPr bwMode="white">
          <a:xfrm>
            <a:off x="4434068" y="5393866"/>
            <a:ext cx="228495" cy="257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99937805-0A3F-4220-A7F5-A3B624BBAD7E}"/>
              </a:ext>
            </a:extLst>
          </p:cNvPr>
          <p:cNvSpPr/>
          <p:nvPr/>
        </p:nvSpPr>
        <p:spPr bwMode="white">
          <a:xfrm>
            <a:off x="2282399" y="6071347"/>
            <a:ext cx="361785" cy="477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82966B18-C25F-42C4-BF81-FBC4F97C13E0}"/>
              </a:ext>
            </a:extLst>
          </p:cNvPr>
          <p:cNvSpPr/>
          <p:nvPr/>
        </p:nvSpPr>
        <p:spPr bwMode="white">
          <a:xfrm>
            <a:off x="5167159" y="6061805"/>
            <a:ext cx="390347" cy="314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C02F3E0B-EF42-48BC-8B10-E1D7F5652B32}"/>
              </a:ext>
            </a:extLst>
          </p:cNvPr>
          <p:cNvSpPr/>
          <p:nvPr/>
        </p:nvSpPr>
        <p:spPr bwMode="white">
          <a:xfrm>
            <a:off x="2263357" y="6309896"/>
            <a:ext cx="399867" cy="572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764704"/>
            <a:ext cx="11520000" cy="2805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4.png">
            <a:extLst>
              <a:ext uri="{FF2B5EF4-FFF2-40B4-BE49-F238E27FC236}">
                <a16:creationId xmlns:a16="http://schemas.microsoft.com/office/drawing/2014/main" id="{A1DDDB59-0D78-4D62-8A77-3F0CE9D536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04"/>
          <a:stretch/>
        </p:blipFill>
        <p:spPr>
          <a:xfrm>
            <a:off x="1271464" y="3533751"/>
            <a:ext cx="10920536" cy="2559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5B195585-37AE-4866-8AB7-760E3C2B5E90}"/>
              </a:ext>
            </a:extLst>
          </p:cNvPr>
          <p:cNvSpPr/>
          <p:nvPr/>
        </p:nvSpPr>
        <p:spPr bwMode="white">
          <a:xfrm>
            <a:off x="8945116" y="4441052"/>
            <a:ext cx="609322" cy="276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1FB98332-5704-45CC-B395-D80B9F6E6840}"/>
              </a:ext>
            </a:extLst>
          </p:cNvPr>
          <p:cNvSpPr/>
          <p:nvPr/>
        </p:nvSpPr>
        <p:spPr bwMode="white">
          <a:xfrm>
            <a:off x="10392257" y="4441052"/>
            <a:ext cx="628363" cy="276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DA62B8DC-5F7C-4853-A0F3-8F8BBB9A040B}"/>
              </a:ext>
            </a:extLst>
          </p:cNvPr>
          <p:cNvSpPr/>
          <p:nvPr/>
        </p:nvSpPr>
        <p:spPr bwMode="white">
          <a:xfrm>
            <a:off x="2956621" y="4956781"/>
            <a:ext cx="199933" cy="210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4930A3A4-B5C1-44F3-AF62-48D44F8ABE9C}"/>
              </a:ext>
            </a:extLst>
          </p:cNvPr>
          <p:cNvSpPr/>
          <p:nvPr/>
        </p:nvSpPr>
        <p:spPr bwMode="white">
          <a:xfrm>
            <a:off x="3832521" y="4956781"/>
            <a:ext cx="218975" cy="210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>
            <a:extLst>
              <a:ext uri="{FF2B5EF4-FFF2-40B4-BE49-F238E27FC236}">
                <a16:creationId xmlns:a16="http://schemas.microsoft.com/office/drawing/2014/main" id="{9B54DC9A-DDD5-4380-93A4-3C7A838EB406}"/>
              </a:ext>
            </a:extLst>
          </p:cNvPr>
          <p:cNvSpPr/>
          <p:nvPr/>
        </p:nvSpPr>
        <p:spPr bwMode="white">
          <a:xfrm>
            <a:off x="4708422" y="4956781"/>
            <a:ext cx="218975" cy="210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87161F45-44E9-47A9-B3F9-71A6FF59D86D}"/>
              </a:ext>
            </a:extLst>
          </p:cNvPr>
          <p:cNvSpPr/>
          <p:nvPr/>
        </p:nvSpPr>
        <p:spPr bwMode="white">
          <a:xfrm>
            <a:off x="7755034" y="4928129"/>
            <a:ext cx="618842" cy="276965"/>
          </a:xfrm>
          <a:prstGeom prst="rect">
            <a:avLst/>
          </a:prstGeom>
          <a:solidFill>
            <a:srgbClr val="FDE0F1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B48AC283-0E64-40D0-A5A9-316482B9299D}"/>
              </a:ext>
            </a:extLst>
          </p:cNvPr>
          <p:cNvSpPr/>
          <p:nvPr/>
        </p:nvSpPr>
        <p:spPr bwMode="white">
          <a:xfrm>
            <a:off x="9135530" y="4956781"/>
            <a:ext cx="209454" cy="210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9">
            <a:extLst>
              <a:ext uri="{FF2B5EF4-FFF2-40B4-BE49-F238E27FC236}">
                <a16:creationId xmlns:a16="http://schemas.microsoft.com/office/drawing/2014/main" id="{7A34FF09-ECBE-4BE1-91B0-2E87AA73B09F}"/>
              </a:ext>
            </a:extLst>
          </p:cNvPr>
          <p:cNvSpPr/>
          <p:nvPr/>
        </p:nvSpPr>
        <p:spPr bwMode="white">
          <a:xfrm>
            <a:off x="10601711" y="4956781"/>
            <a:ext cx="199933" cy="210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0">
            <a:extLst>
              <a:ext uri="{FF2B5EF4-FFF2-40B4-BE49-F238E27FC236}">
                <a16:creationId xmlns:a16="http://schemas.microsoft.com/office/drawing/2014/main" id="{C374695A-D362-43B4-850A-9B659DA0BEC5}"/>
              </a:ext>
            </a:extLst>
          </p:cNvPr>
          <p:cNvSpPr/>
          <p:nvPr/>
        </p:nvSpPr>
        <p:spPr bwMode="white">
          <a:xfrm>
            <a:off x="3880125" y="5644420"/>
            <a:ext cx="1037752" cy="343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1">
            <a:extLst>
              <a:ext uri="{FF2B5EF4-FFF2-40B4-BE49-F238E27FC236}">
                <a16:creationId xmlns:a16="http://schemas.microsoft.com/office/drawing/2014/main" id="{5A52E80E-D0A4-4105-ABD5-0F4A7BDFD59D}"/>
              </a:ext>
            </a:extLst>
          </p:cNvPr>
          <p:cNvSpPr/>
          <p:nvPr/>
        </p:nvSpPr>
        <p:spPr bwMode="white">
          <a:xfrm>
            <a:off x="5965149" y="5644420"/>
            <a:ext cx="1037752" cy="343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10</cp:revision>
  <dcterms:created xsi:type="dcterms:W3CDTF">2022-11-08T02:00:00Z</dcterms:created>
  <dcterms:modified xsi:type="dcterms:W3CDTF">2022-11-29T07:03:50Z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