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6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72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460"/>
          <a:stretch/>
        </p:blipFill>
        <p:spPr>
          <a:xfrm>
            <a:off x="3503712" y="1988840"/>
            <a:ext cx="4625651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.png">
            <a:extLst>
              <a:ext uri="{FF2B5EF4-FFF2-40B4-BE49-F238E27FC236}">
                <a16:creationId xmlns:a16="http://schemas.microsoft.com/office/drawing/2014/main" id="{2F0A2B6E-551C-48D7-9FCF-03862D2D46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9091"/>
          <a:stretch/>
        </p:blipFill>
        <p:spPr>
          <a:xfrm>
            <a:off x="3500837" y="3241099"/>
            <a:ext cx="4801237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976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869355" y="4066058"/>
            <a:ext cx="238016" cy="267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36451100-BC59-4331-987A-632EF375AC2E}"/>
              </a:ext>
            </a:extLst>
          </p:cNvPr>
          <p:cNvSpPr/>
          <p:nvPr/>
        </p:nvSpPr>
        <p:spPr bwMode="white">
          <a:xfrm>
            <a:off x="2639616" y="3404901"/>
            <a:ext cx="682757" cy="794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FF81EF5C-E7F0-4B25-84B9-9FD516CDE04F}"/>
              </a:ext>
            </a:extLst>
          </p:cNvPr>
          <p:cNvSpPr/>
          <p:nvPr/>
        </p:nvSpPr>
        <p:spPr bwMode="white">
          <a:xfrm>
            <a:off x="3863909" y="3271340"/>
            <a:ext cx="682757" cy="794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B886FEEE-9388-4785-A325-74A9935304EF}"/>
              </a:ext>
            </a:extLst>
          </p:cNvPr>
          <p:cNvSpPr/>
          <p:nvPr/>
        </p:nvSpPr>
        <p:spPr bwMode="white">
          <a:xfrm>
            <a:off x="6453716" y="3378688"/>
            <a:ext cx="682757" cy="794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C4BE528E-6B01-4273-8A90-A7A36870CE5D}"/>
              </a:ext>
            </a:extLst>
          </p:cNvPr>
          <p:cNvSpPr/>
          <p:nvPr/>
        </p:nvSpPr>
        <p:spPr bwMode="white">
          <a:xfrm>
            <a:off x="7764998" y="3386299"/>
            <a:ext cx="1278525" cy="794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1FC1C714-B2CB-43B2-A641-58CBBE8A6962}"/>
              </a:ext>
            </a:extLst>
          </p:cNvPr>
          <p:cNvSpPr/>
          <p:nvPr/>
        </p:nvSpPr>
        <p:spPr bwMode="white">
          <a:xfrm>
            <a:off x="1091540" y="4199619"/>
            <a:ext cx="1006540" cy="794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8780900D-B403-4A87-895C-E3C7AEAEB78F}"/>
              </a:ext>
            </a:extLst>
          </p:cNvPr>
          <p:cNvSpPr/>
          <p:nvPr/>
        </p:nvSpPr>
        <p:spPr bwMode="white">
          <a:xfrm>
            <a:off x="5053010" y="4191879"/>
            <a:ext cx="682757" cy="794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2">
            <a:extLst>
              <a:ext uri="{FF2B5EF4-FFF2-40B4-BE49-F238E27FC236}">
                <a16:creationId xmlns:a16="http://schemas.microsoft.com/office/drawing/2014/main" id="{5C50E1CD-5B97-46CB-9B64-A6DC0AE0090E}"/>
              </a:ext>
            </a:extLst>
          </p:cNvPr>
          <p:cNvSpPr/>
          <p:nvPr/>
        </p:nvSpPr>
        <p:spPr bwMode="white">
          <a:xfrm>
            <a:off x="8062881" y="4199619"/>
            <a:ext cx="682757" cy="794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198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5934"/>
          <a:stretch/>
        </p:blipFill>
        <p:spPr>
          <a:xfrm>
            <a:off x="767408" y="116632"/>
            <a:ext cx="54726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F63F8D86-01EC-4DDD-817B-6FCB520C058F}"/>
              </a:ext>
            </a:extLst>
          </p:cNvPr>
          <p:cNvSpPr/>
          <p:nvPr/>
        </p:nvSpPr>
        <p:spPr bwMode="white">
          <a:xfrm>
            <a:off x="1415480" y="1412776"/>
            <a:ext cx="1080120" cy="3456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B276827F-833D-48CF-9ADA-16B28BB176FA}"/>
              </a:ext>
            </a:extLst>
          </p:cNvPr>
          <p:cNvSpPr/>
          <p:nvPr/>
        </p:nvSpPr>
        <p:spPr bwMode="white">
          <a:xfrm>
            <a:off x="2639616" y="2346250"/>
            <a:ext cx="936104" cy="2522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799E8C1F-DA0D-4EF8-BBAE-38DC077D011C}"/>
              </a:ext>
            </a:extLst>
          </p:cNvPr>
          <p:cNvSpPr/>
          <p:nvPr/>
        </p:nvSpPr>
        <p:spPr bwMode="white">
          <a:xfrm>
            <a:off x="4026429" y="3607704"/>
            <a:ext cx="682757" cy="1261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800DE1EB-40FD-49CC-8870-FE00D783203E}"/>
              </a:ext>
            </a:extLst>
          </p:cNvPr>
          <p:cNvSpPr/>
          <p:nvPr/>
        </p:nvSpPr>
        <p:spPr bwMode="white">
          <a:xfrm>
            <a:off x="5087888" y="2346249"/>
            <a:ext cx="682757" cy="2522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5.png">
            <a:extLst>
              <a:ext uri="{FF2B5EF4-FFF2-40B4-BE49-F238E27FC236}">
                <a16:creationId xmlns:a16="http://schemas.microsoft.com/office/drawing/2014/main" id="{7E1B4469-29A0-40FF-8CB2-AD6AFFAA53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0149"/>
          <a:stretch/>
        </p:blipFill>
        <p:spPr>
          <a:xfrm>
            <a:off x="6690725" y="4365104"/>
            <a:ext cx="5159976" cy="20609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806A1CFC-F114-4B55-B331-ADF4E9A8BCDA}"/>
              </a:ext>
            </a:extLst>
          </p:cNvPr>
          <p:cNvSpPr/>
          <p:nvPr/>
        </p:nvSpPr>
        <p:spPr bwMode="white">
          <a:xfrm>
            <a:off x="7672940" y="4757186"/>
            <a:ext cx="361785" cy="457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>
            <a:extLst>
              <a:ext uri="{FF2B5EF4-FFF2-40B4-BE49-F238E27FC236}">
                <a16:creationId xmlns:a16="http://schemas.microsoft.com/office/drawing/2014/main" id="{5821EC19-5922-4389-AF5A-3276084359AC}"/>
              </a:ext>
            </a:extLst>
          </p:cNvPr>
          <p:cNvSpPr/>
          <p:nvPr/>
        </p:nvSpPr>
        <p:spPr bwMode="white">
          <a:xfrm>
            <a:off x="10469593" y="4757185"/>
            <a:ext cx="390347" cy="457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>
            <a:extLst>
              <a:ext uri="{FF2B5EF4-FFF2-40B4-BE49-F238E27FC236}">
                <a16:creationId xmlns:a16="http://schemas.microsoft.com/office/drawing/2014/main" id="{CFB999A2-3ADC-4C38-9A1E-3D03080B7EE9}"/>
              </a:ext>
            </a:extLst>
          </p:cNvPr>
          <p:cNvSpPr/>
          <p:nvPr/>
        </p:nvSpPr>
        <p:spPr bwMode="white">
          <a:xfrm>
            <a:off x="7682461" y="5874555"/>
            <a:ext cx="352264" cy="467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>
            <a:extLst>
              <a:ext uri="{FF2B5EF4-FFF2-40B4-BE49-F238E27FC236}">
                <a16:creationId xmlns:a16="http://schemas.microsoft.com/office/drawing/2014/main" id="{405427F7-739F-482A-B307-A093E31CF7E9}"/>
              </a:ext>
            </a:extLst>
          </p:cNvPr>
          <p:cNvSpPr/>
          <p:nvPr/>
        </p:nvSpPr>
        <p:spPr bwMode="white">
          <a:xfrm>
            <a:off x="10393520" y="5850007"/>
            <a:ext cx="390347" cy="467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1340"/>
          <a:stretch/>
        </p:blipFill>
        <p:spPr>
          <a:xfrm>
            <a:off x="767408" y="332656"/>
            <a:ext cx="532859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7.png">
            <a:extLst>
              <a:ext uri="{FF2B5EF4-FFF2-40B4-BE49-F238E27FC236}">
                <a16:creationId xmlns:a16="http://schemas.microsoft.com/office/drawing/2014/main" id="{8F835BEB-DE0D-4CF5-A461-453C1C91F5C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0096" y="4221088"/>
            <a:ext cx="5616624" cy="1934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221CD925-8496-4914-B960-A526EA8207E6}"/>
              </a:ext>
            </a:extLst>
          </p:cNvPr>
          <p:cNvSpPr/>
          <p:nvPr/>
        </p:nvSpPr>
        <p:spPr bwMode="white">
          <a:xfrm>
            <a:off x="7852898" y="4645137"/>
            <a:ext cx="333374" cy="356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9B86B5B2-E8CE-4B30-BC69-D6FCA2241322}"/>
              </a:ext>
            </a:extLst>
          </p:cNvPr>
          <p:cNvSpPr/>
          <p:nvPr/>
        </p:nvSpPr>
        <p:spPr bwMode="white">
          <a:xfrm>
            <a:off x="10488488" y="4651082"/>
            <a:ext cx="326126" cy="350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68E31749-5BF1-491A-9B32-CAB85168177D}"/>
              </a:ext>
            </a:extLst>
          </p:cNvPr>
          <p:cNvSpPr/>
          <p:nvPr/>
        </p:nvSpPr>
        <p:spPr bwMode="white">
          <a:xfrm>
            <a:off x="7852898" y="5643659"/>
            <a:ext cx="333374" cy="350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70A24F24-81BA-422A-8396-C14F2FEDA904}"/>
              </a:ext>
            </a:extLst>
          </p:cNvPr>
          <p:cNvSpPr/>
          <p:nvPr/>
        </p:nvSpPr>
        <p:spPr bwMode="white">
          <a:xfrm>
            <a:off x="10488488" y="5661248"/>
            <a:ext cx="355115" cy="350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2853160C-F039-4EAD-8ACC-D7D8A35D4C08}"/>
              </a:ext>
            </a:extLst>
          </p:cNvPr>
          <p:cNvSpPr/>
          <p:nvPr/>
        </p:nvSpPr>
        <p:spPr bwMode="white">
          <a:xfrm>
            <a:off x="2748947" y="1944121"/>
            <a:ext cx="682757" cy="3141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C2474DF3-912C-43C0-9DC8-A55869B8B7D8}"/>
              </a:ext>
            </a:extLst>
          </p:cNvPr>
          <p:cNvSpPr/>
          <p:nvPr/>
        </p:nvSpPr>
        <p:spPr bwMode="white">
          <a:xfrm>
            <a:off x="1637180" y="3212656"/>
            <a:ext cx="682757" cy="1872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2">
            <a:extLst>
              <a:ext uri="{FF2B5EF4-FFF2-40B4-BE49-F238E27FC236}">
                <a16:creationId xmlns:a16="http://schemas.microsoft.com/office/drawing/2014/main" id="{5FF9BB0B-42FD-402F-BD43-F515E91003E0}"/>
              </a:ext>
            </a:extLst>
          </p:cNvPr>
          <p:cNvSpPr/>
          <p:nvPr/>
        </p:nvSpPr>
        <p:spPr bwMode="white">
          <a:xfrm>
            <a:off x="3954421" y="3269466"/>
            <a:ext cx="682757" cy="1815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2">
            <a:extLst>
              <a:ext uri="{FF2B5EF4-FFF2-40B4-BE49-F238E27FC236}">
                <a16:creationId xmlns:a16="http://schemas.microsoft.com/office/drawing/2014/main" id="{06B83C72-4B73-4E08-AC7F-4A5AE759BEBF}"/>
              </a:ext>
            </a:extLst>
          </p:cNvPr>
          <p:cNvSpPr/>
          <p:nvPr/>
        </p:nvSpPr>
        <p:spPr bwMode="white">
          <a:xfrm>
            <a:off x="4818516" y="2638738"/>
            <a:ext cx="917444" cy="2446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2022-11-08T02:00:00Z</dcterms:created>
  <dcterms:modified xsi:type="dcterms:W3CDTF">2022-11-29T07:03:40Z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