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B650353B-BF52-4CD7-AD22-1B0474130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33"/>
          <a:stretch/>
        </p:blipFill>
        <p:spPr>
          <a:xfrm>
            <a:off x="2783632" y="2026351"/>
            <a:ext cx="7054423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4.png">
            <a:extLst>
              <a:ext uri="{FF2B5EF4-FFF2-40B4-BE49-F238E27FC236}">
                <a16:creationId xmlns:a16="http://schemas.microsoft.com/office/drawing/2014/main" id="{2D1D4359-BD6F-442B-8A27-DAED619FF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958"/>
          <a:stretch/>
        </p:blipFill>
        <p:spPr>
          <a:xfrm>
            <a:off x="2063552" y="3717032"/>
            <a:ext cx="9373725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86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7768" y="3429000"/>
            <a:ext cx="1094876" cy="893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57289" y="4264946"/>
            <a:ext cx="1085355" cy="55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1801" y="3769086"/>
            <a:ext cx="1542347" cy="1535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7768" y="4732199"/>
            <a:ext cx="1094876" cy="543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8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1256" y="1699341"/>
            <a:ext cx="238016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4644" y="1699341"/>
            <a:ext cx="238016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36595" y="1699341"/>
            <a:ext cx="390347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49983" y="1699341"/>
            <a:ext cx="390347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71735" y="2480664"/>
            <a:ext cx="238016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75537" y="2480664"/>
            <a:ext cx="238016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08033" y="2480664"/>
            <a:ext cx="228495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30876" y="2480664"/>
            <a:ext cx="161851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81256" y="3252459"/>
            <a:ext cx="238016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85123" y="3252459"/>
            <a:ext cx="257057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88925" y="3252459"/>
            <a:ext cx="238016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11834" y="3252459"/>
            <a:ext cx="238016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89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0512" y="5054286"/>
            <a:ext cx="238016" cy="257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84991" y="5054286"/>
            <a:ext cx="238016" cy="257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79471" y="5044755"/>
            <a:ext cx="238016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73950" y="5044755"/>
            <a:ext cx="238016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7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70016" y="3425559"/>
            <a:ext cx="238016" cy="266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83404" y="3435093"/>
            <a:ext cx="228495" cy="257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0016" y="4207412"/>
            <a:ext cx="238016" cy="266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92925" y="4207412"/>
            <a:ext cx="228495" cy="266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2022-11-29T07:02:12Z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