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7" r:id="rId3"/>
    <p:sldId id="268" r:id="rId4"/>
    <p:sldId id="262" r:id="rId5"/>
    <p:sldId id="264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72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B650353B-BF52-4CD7-AD22-1B04741304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833"/>
          <a:stretch/>
        </p:blipFill>
        <p:spPr>
          <a:xfrm>
            <a:off x="2783632" y="2026351"/>
            <a:ext cx="7054423" cy="1224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5.png">
            <a:extLst>
              <a:ext uri="{FF2B5EF4-FFF2-40B4-BE49-F238E27FC236}">
                <a16:creationId xmlns:a16="http://schemas.microsoft.com/office/drawing/2014/main" id="{85C2D912-65AE-43DE-8A66-09B559B05B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2149"/>
          <a:stretch/>
        </p:blipFill>
        <p:spPr>
          <a:xfrm>
            <a:off x="4456839" y="3429000"/>
            <a:ext cx="3278321" cy="12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4763811-C16A-744C-F57E-50E30D9FD42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8983" y="0"/>
            <a:ext cx="11394034" cy="6858000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83D5DDD5-FB55-DB59-48BD-7A8E6A6CE9D5}"/>
              </a:ext>
            </a:extLst>
          </p:cNvPr>
          <p:cNvSpPr/>
          <p:nvPr/>
        </p:nvSpPr>
        <p:spPr bwMode="white">
          <a:xfrm>
            <a:off x="3431704" y="1988840"/>
            <a:ext cx="933024" cy="360040"/>
          </a:xfrm>
          <a:prstGeom prst="rect">
            <a:avLst/>
          </a:prstGeom>
          <a:solidFill>
            <a:srgbClr val="FDE5F3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EF5544-CCEB-03BA-55FD-6C18814AA260}"/>
              </a:ext>
            </a:extLst>
          </p:cNvPr>
          <p:cNvSpPr/>
          <p:nvPr/>
        </p:nvSpPr>
        <p:spPr bwMode="white">
          <a:xfrm>
            <a:off x="4583832" y="1988840"/>
            <a:ext cx="933024" cy="360040"/>
          </a:xfrm>
          <a:prstGeom prst="rect">
            <a:avLst/>
          </a:prstGeom>
          <a:solidFill>
            <a:srgbClr val="FDE5F3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35089B-C018-A3F0-1EDF-0E3A5838CD56}"/>
              </a:ext>
            </a:extLst>
          </p:cNvPr>
          <p:cNvSpPr/>
          <p:nvPr/>
        </p:nvSpPr>
        <p:spPr bwMode="white">
          <a:xfrm>
            <a:off x="6930937" y="1988840"/>
            <a:ext cx="933024" cy="360040"/>
          </a:xfrm>
          <a:prstGeom prst="rect">
            <a:avLst/>
          </a:prstGeom>
          <a:solidFill>
            <a:srgbClr val="FDE5F3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>
            <a:extLst>
              <a:ext uri="{FF2B5EF4-FFF2-40B4-BE49-F238E27FC236}">
                <a16:creationId xmlns:a16="http://schemas.microsoft.com/office/drawing/2014/main" id="{1EBE2D33-26A4-1B7F-3F09-8046331C5DF2}"/>
              </a:ext>
            </a:extLst>
          </p:cNvPr>
          <p:cNvSpPr/>
          <p:nvPr/>
        </p:nvSpPr>
        <p:spPr bwMode="white">
          <a:xfrm>
            <a:off x="2154228" y="2477656"/>
            <a:ext cx="1080120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>
            <a:extLst>
              <a:ext uri="{FF2B5EF4-FFF2-40B4-BE49-F238E27FC236}">
                <a16:creationId xmlns:a16="http://schemas.microsoft.com/office/drawing/2014/main" id="{9E48C0AC-60B8-25A2-8EA5-F6D8281F1757}"/>
              </a:ext>
            </a:extLst>
          </p:cNvPr>
          <p:cNvSpPr/>
          <p:nvPr/>
        </p:nvSpPr>
        <p:spPr bwMode="white">
          <a:xfrm>
            <a:off x="4510284" y="2477656"/>
            <a:ext cx="1080120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>
            <a:extLst>
              <a:ext uri="{FF2B5EF4-FFF2-40B4-BE49-F238E27FC236}">
                <a16:creationId xmlns:a16="http://schemas.microsoft.com/office/drawing/2014/main" id="{9955D817-B001-2316-00CA-E2DCD047B28F}"/>
              </a:ext>
            </a:extLst>
          </p:cNvPr>
          <p:cNvSpPr/>
          <p:nvPr/>
        </p:nvSpPr>
        <p:spPr bwMode="white">
          <a:xfrm>
            <a:off x="6866340" y="2477656"/>
            <a:ext cx="1080120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>
            <a:extLst>
              <a:ext uri="{FF2B5EF4-FFF2-40B4-BE49-F238E27FC236}">
                <a16:creationId xmlns:a16="http://schemas.microsoft.com/office/drawing/2014/main" id="{70B01A0C-AC56-EB17-EAAB-8D80FCC3FCED}"/>
              </a:ext>
            </a:extLst>
          </p:cNvPr>
          <p:cNvSpPr/>
          <p:nvPr/>
        </p:nvSpPr>
        <p:spPr bwMode="white">
          <a:xfrm>
            <a:off x="9193821" y="2491760"/>
            <a:ext cx="1080120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>
            <a:extLst>
              <a:ext uri="{FF2B5EF4-FFF2-40B4-BE49-F238E27FC236}">
                <a16:creationId xmlns:a16="http://schemas.microsoft.com/office/drawing/2014/main" id="{5DDE2CE8-2613-85F8-6F45-BB254E21716E}"/>
              </a:ext>
            </a:extLst>
          </p:cNvPr>
          <p:cNvSpPr/>
          <p:nvPr/>
        </p:nvSpPr>
        <p:spPr bwMode="white">
          <a:xfrm>
            <a:off x="3322708" y="3049156"/>
            <a:ext cx="1080120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>
            <a:extLst>
              <a:ext uri="{FF2B5EF4-FFF2-40B4-BE49-F238E27FC236}">
                <a16:creationId xmlns:a16="http://schemas.microsoft.com/office/drawing/2014/main" id="{E3933407-2FEE-60B7-D688-3E2ADE608100}"/>
              </a:ext>
            </a:extLst>
          </p:cNvPr>
          <p:cNvSpPr/>
          <p:nvPr/>
        </p:nvSpPr>
        <p:spPr bwMode="white">
          <a:xfrm>
            <a:off x="5663952" y="3049156"/>
            <a:ext cx="1080120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5">
            <a:extLst>
              <a:ext uri="{FF2B5EF4-FFF2-40B4-BE49-F238E27FC236}">
                <a16:creationId xmlns:a16="http://schemas.microsoft.com/office/drawing/2014/main" id="{9E75C606-B397-EA98-20DD-2669C6A475F6}"/>
              </a:ext>
            </a:extLst>
          </p:cNvPr>
          <p:cNvSpPr/>
          <p:nvPr/>
        </p:nvSpPr>
        <p:spPr bwMode="white">
          <a:xfrm>
            <a:off x="6857389" y="3019430"/>
            <a:ext cx="1080120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5">
            <a:extLst>
              <a:ext uri="{FF2B5EF4-FFF2-40B4-BE49-F238E27FC236}">
                <a16:creationId xmlns:a16="http://schemas.microsoft.com/office/drawing/2014/main" id="{3A75D82E-36E0-C521-3574-2BC3EBF5752A}"/>
              </a:ext>
            </a:extLst>
          </p:cNvPr>
          <p:cNvSpPr/>
          <p:nvPr/>
        </p:nvSpPr>
        <p:spPr bwMode="white">
          <a:xfrm>
            <a:off x="8031776" y="3058681"/>
            <a:ext cx="1080120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5">
            <a:extLst>
              <a:ext uri="{FF2B5EF4-FFF2-40B4-BE49-F238E27FC236}">
                <a16:creationId xmlns:a16="http://schemas.microsoft.com/office/drawing/2014/main" id="{C2A6C365-A067-8F51-2D95-1CEC7B692B3D}"/>
              </a:ext>
            </a:extLst>
          </p:cNvPr>
          <p:cNvSpPr/>
          <p:nvPr/>
        </p:nvSpPr>
        <p:spPr bwMode="white">
          <a:xfrm>
            <a:off x="2146191" y="3597028"/>
            <a:ext cx="1080120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5">
            <a:extLst>
              <a:ext uri="{FF2B5EF4-FFF2-40B4-BE49-F238E27FC236}">
                <a16:creationId xmlns:a16="http://schemas.microsoft.com/office/drawing/2014/main" id="{29AB209F-C526-242F-DCA0-9DB436A8BB35}"/>
              </a:ext>
            </a:extLst>
          </p:cNvPr>
          <p:cNvSpPr/>
          <p:nvPr/>
        </p:nvSpPr>
        <p:spPr bwMode="white">
          <a:xfrm>
            <a:off x="4491234" y="3587503"/>
            <a:ext cx="1080120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5">
            <a:extLst>
              <a:ext uri="{FF2B5EF4-FFF2-40B4-BE49-F238E27FC236}">
                <a16:creationId xmlns:a16="http://schemas.microsoft.com/office/drawing/2014/main" id="{9CB57EF6-A4A0-E3FF-F3CF-EA220E52AB58}"/>
              </a:ext>
            </a:extLst>
          </p:cNvPr>
          <p:cNvSpPr/>
          <p:nvPr/>
        </p:nvSpPr>
        <p:spPr bwMode="white">
          <a:xfrm>
            <a:off x="5677669" y="3587503"/>
            <a:ext cx="1080120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5">
            <a:extLst>
              <a:ext uri="{FF2B5EF4-FFF2-40B4-BE49-F238E27FC236}">
                <a16:creationId xmlns:a16="http://schemas.microsoft.com/office/drawing/2014/main" id="{1DA1216F-7219-942B-4573-CC8E2C09EA80}"/>
              </a:ext>
            </a:extLst>
          </p:cNvPr>
          <p:cNvSpPr/>
          <p:nvPr/>
        </p:nvSpPr>
        <p:spPr bwMode="white">
          <a:xfrm>
            <a:off x="971613" y="4151250"/>
            <a:ext cx="1080120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5">
            <a:extLst>
              <a:ext uri="{FF2B5EF4-FFF2-40B4-BE49-F238E27FC236}">
                <a16:creationId xmlns:a16="http://schemas.microsoft.com/office/drawing/2014/main" id="{F268340F-1C56-3E0B-6B1C-DB76A1D3984C}"/>
              </a:ext>
            </a:extLst>
          </p:cNvPr>
          <p:cNvSpPr/>
          <p:nvPr/>
        </p:nvSpPr>
        <p:spPr bwMode="white">
          <a:xfrm>
            <a:off x="3316656" y="4141725"/>
            <a:ext cx="1080120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5">
            <a:extLst>
              <a:ext uri="{FF2B5EF4-FFF2-40B4-BE49-F238E27FC236}">
                <a16:creationId xmlns:a16="http://schemas.microsoft.com/office/drawing/2014/main" id="{1D6AC845-BFF9-9B57-8DC7-90761A43BCCF}"/>
              </a:ext>
            </a:extLst>
          </p:cNvPr>
          <p:cNvSpPr/>
          <p:nvPr/>
        </p:nvSpPr>
        <p:spPr bwMode="white">
          <a:xfrm>
            <a:off x="977517" y="5234294"/>
            <a:ext cx="1080120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5">
            <a:extLst>
              <a:ext uri="{FF2B5EF4-FFF2-40B4-BE49-F238E27FC236}">
                <a16:creationId xmlns:a16="http://schemas.microsoft.com/office/drawing/2014/main" id="{18D46F19-BFED-0EDC-FA3B-8021B9B77013}"/>
              </a:ext>
            </a:extLst>
          </p:cNvPr>
          <p:cNvSpPr/>
          <p:nvPr/>
        </p:nvSpPr>
        <p:spPr bwMode="white">
          <a:xfrm>
            <a:off x="3322560" y="5224769"/>
            <a:ext cx="1080120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5">
            <a:extLst>
              <a:ext uri="{FF2B5EF4-FFF2-40B4-BE49-F238E27FC236}">
                <a16:creationId xmlns:a16="http://schemas.microsoft.com/office/drawing/2014/main" id="{6FA55982-968B-E2CA-2DE1-4F08A27E83AD}"/>
              </a:ext>
            </a:extLst>
          </p:cNvPr>
          <p:cNvSpPr/>
          <p:nvPr/>
        </p:nvSpPr>
        <p:spPr bwMode="white">
          <a:xfrm>
            <a:off x="2154228" y="4685845"/>
            <a:ext cx="1080120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5">
            <a:extLst>
              <a:ext uri="{FF2B5EF4-FFF2-40B4-BE49-F238E27FC236}">
                <a16:creationId xmlns:a16="http://schemas.microsoft.com/office/drawing/2014/main" id="{7FBDDA2D-3CAE-3F1B-8039-A8BD495351F7}"/>
              </a:ext>
            </a:extLst>
          </p:cNvPr>
          <p:cNvSpPr/>
          <p:nvPr/>
        </p:nvSpPr>
        <p:spPr bwMode="white">
          <a:xfrm>
            <a:off x="2146191" y="5234294"/>
            <a:ext cx="1080120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5">
            <a:extLst>
              <a:ext uri="{FF2B5EF4-FFF2-40B4-BE49-F238E27FC236}">
                <a16:creationId xmlns:a16="http://schemas.microsoft.com/office/drawing/2014/main" id="{589C7E5E-F9E1-6920-D51B-3E8C5D5451DD}"/>
              </a:ext>
            </a:extLst>
          </p:cNvPr>
          <p:cNvSpPr/>
          <p:nvPr/>
        </p:nvSpPr>
        <p:spPr bwMode="white">
          <a:xfrm>
            <a:off x="978884" y="5779323"/>
            <a:ext cx="1080120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5">
            <a:extLst>
              <a:ext uri="{FF2B5EF4-FFF2-40B4-BE49-F238E27FC236}">
                <a16:creationId xmlns:a16="http://schemas.microsoft.com/office/drawing/2014/main" id="{62CB0A4E-9B78-94EB-5F61-1FF3772F3A99}"/>
              </a:ext>
            </a:extLst>
          </p:cNvPr>
          <p:cNvSpPr/>
          <p:nvPr/>
        </p:nvSpPr>
        <p:spPr bwMode="white">
          <a:xfrm>
            <a:off x="7489950" y="5070141"/>
            <a:ext cx="1607110" cy="586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5">
            <a:extLst>
              <a:ext uri="{FF2B5EF4-FFF2-40B4-BE49-F238E27FC236}">
                <a16:creationId xmlns:a16="http://schemas.microsoft.com/office/drawing/2014/main" id="{09A312AB-1B7B-07CB-58E7-8C1A4FC9DB69}"/>
              </a:ext>
            </a:extLst>
          </p:cNvPr>
          <p:cNvSpPr/>
          <p:nvPr/>
        </p:nvSpPr>
        <p:spPr bwMode="white">
          <a:xfrm>
            <a:off x="7397449" y="5702009"/>
            <a:ext cx="634327" cy="586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31434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32065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19301" y="2280383"/>
            <a:ext cx="409388" cy="276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04789" y="2385361"/>
            <a:ext cx="352264" cy="38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18839" y="2289926"/>
            <a:ext cx="266578" cy="267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66111" y="2280383"/>
            <a:ext cx="247537" cy="276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775368" y="2242209"/>
            <a:ext cx="399867" cy="334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928029" y="3177467"/>
            <a:ext cx="247537" cy="276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3.png">
            <a:extLst>
              <a:ext uri="{FF2B5EF4-FFF2-40B4-BE49-F238E27FC236}">
                <a16:creationId xmlns:a16="http://schemas.microsoft.com/office/drawing/2014/main" id="{6C6041BE-16F9-4D0C-AAFF-E0CC5B4069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615"/>
          <a:stretch/>
        </p:blipFill>
        <p:spPr>
          <a:xfrm>
            <a:off x="1487488" y="3683270"/>
            <a:ext cx="10297144" cy="2551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>
            <a:extLst>
              <a:ext uri="{FF2B5EF4-FFF2-40B4-BE49-F238E27FC236}">
                <a16:creationId xmlns:a16="http://schemas.microsoft.com/office/drawing/2014/main" id="{454BC879-BC69-45F4-AC49-54BF724E6FC1}"/>
              </a:ext>
            </a:extLst>
          </p:cNvPr>
          <p:cNvSpPr/>
          <p:nvPr/>
        </p:nvSpPr>
        <p:spPr bwMode="white">
          <a:xfrm>
            <a:off x="7514066" y="4696167"/>
            <a:ext cx="418909" cy="277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>
            <a:extLst>
              <a:ext uri="{FF2B5EF4-FFF2-40B4-BE49-F238E27FC236}">
                <a16:creationId xmlns:a16="http://schemas.microsoft.com/office/drawing/2014/main" id="{B970E218-6CB1-49C6-861D-6AAD962D65BC}"/>
              </a:ext>
            </a:extLst>
          </p:cNvPr>
          <p:cNvSpPr/>
          <p:nvPr/>
        </p:nvSpPr>
        <p:spPr bwMode="white">
          <a:xfrm>
            <a:off x="8218595" y="4801279"/>
            <a:ext cx="352264" cy="38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4">
            <a:extLst>
              <a:ext uri="{FF2B5EF4-FFF2-40B4-BE49-F238E27FC236}">
                <a16:creationId xmlns:a16="http://schemas.microsoft.com/office/drawing/2014/main" id="{917A147B-3806-4FF4-87AD-788EECEC649C}"/>
              </a:ext>
            </a:extLst>
          </p:cNvPr>
          <p:cNvSpPr/>
          <p:nvPr/>
        </p:nvSpPr>
        <p:spPr bwMode="white">
          <a:xfrm>
            <a:off x="8923124" y="4696167"/>
            <a:ext cx="247537" cy="267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5">
            <a:extLst>
              <a:ext uri="{FF2B5EF4-FFF2-40B4-BE49-F238E27FC236}">
                <a16:creationId xmlns:a16="http://schemas.microsoft.com/office/drawing/2014/main" id="{7C9C257A-58BC-4BC9-9BB3-EBB6882FEBAA}"/>
              </a:ext>
            </a:extLst>
          </p:cNvPr>
          <p:cNvSpPr/>
          <p:nvPr/>
        </p:nvSpPr>
        <p:spPr bwMode="white">
          <a:xfrm>
            <a:off x="9970397" y="4696167"/>
            <a:ext cx="247537" cy="277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">
            <a:extLst>
              <a:ext uri="{FF2B5EF4-FFF2-40B4-BE49-F238E27FC236}">
                <a16:creationId xmlns:a16="http://schemas.microsoft.com/office/drawing/2014/main" id="{71C7C3C1-BFC5-4838-B963-ADE6A717B823}"/>
              </a:ext>
            </a:extLst>
          </p:cNvPr>
          <p:cNvSpPr/>
          <p:nvPr/>
        </p:nvSpPr>
        <p:spPr bwMode="white">
          <a:xfrm>
            <a:off x="10789173" y="4667500"/>
            <a:ext cx="390347" cy="324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A6F3F73C-1DCD-4F8F-879E-4D4876694C50}"/>
              </a:ext>
            </a:extLst>
          </p:cNvPr>
          <p:cNvSpPr/>
          <p:nvPr/>
        </p:nvSpPr>
        <p:spPr bwMode="white">
          <a:xfrm>
            <a:off x="9932314" y="5594396"/>
            <a:ext cx="247537" cy="277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885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19735" y="3901440"/>
            <a:ext cx="409388" cy="276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24132" y="3901440"/>
            <a:ext cx="247537" cy="276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95239" y="3910972"/>
            <a:ext cx="409388" cy="266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99636" y="3901440"/>
            <a:ext cx="247537" cy="276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70743" y="3910972"/>
            <a:ext cx="418909" cy="266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65619" y="3901440"/>
            <a:ext cx="238016" cy="266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55768" y="3901440"/>
            <a:ext cx="409388" cy="276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850644" y="3901440"/>
            <a:ext cx="247537" cy="276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669421" y="3853781"/>
            <a:ext cx="2189752" cy="352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11</cp:revision>
  <dcterms:created xsi:type="dcterms:W3CDTF">2022-11-08T02:00:00Z</dcterms:created>
  <dcterms:modified xsi:type="dcterms:W3CDTF">2022-11-29T07:01:52Z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