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783632" y="2026351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0.png">
            <a:extLst>
              <a:ext uri="{FF2B5EF4-FFF2-40B4-BE49-F238E27FC236}">
                <a16:creationId xmlns:a16="http://schemas.microsoft.com/office/drawing/2014/main" id="{B426119D-4FCD-4917-A603-51A40A516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645"/>
          <a:stretch/>
        </p:blipFill>
        <p:spPr>
          <a:xfrm>
            <a:off x="2818733" y="3573769"/>
            <a:ext cx="6554534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2297" y="4083340"/>
            <a:ext cx="2199272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933" y="4674474"/>
            <a:ext cx="409388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4380" y="4674474"/>
            <a:ext cx="399867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239" y="5256074"/>
            <a:ext cx="399867" cy="35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3520" y="6104636"/>
            <a:ext cx="41890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1619" y="6095102"/>
            <a:ext cx="24753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9851" y="6095102"/>
            <a:ext cx="25705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8628" y="6056964"/>
            <a:ext cx="390347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26347" y="6095102"/>
            <a:ext cx="257057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30A2AC4C-D582-4E10-B1B9-EEDE9693D7C7}"/>
              </a:ext>
            </a:extLst>
          </p:cNvPr>
          <p:cNvSpPr/>
          <p:nvPr/>
        </p:nvSpPr>
        <p:spPr bwMode="white">
          <a:xfrm>
            <a:off x="3706293" y="6099869"/>
            <a:ext cx="41890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79074" y="2234246"/>
            <a:ext cx="1009190" cy="27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1933" y="4456886"/>
            <a:ext cx="409388" cy="27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4561817"/>
            <a:ext cx="352264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0991" y="4456886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8743" y="4456886"/>
            <a:ext cx="247537" cy="27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520" y="4428268"/>
            <a:ext cx="390347" cy="32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64760" y="4456886"/>
            <a:ext cx="247537" cy="27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262454"/>
            <a:ext cx="418909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6942" y="2367349"/>
            <a:ext cx="352264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0512" y="2262454"/>
            <a:ext cx="247537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2262454"/>
            <a:ext cx="247537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7520" y="2214774"/>
            <a:ext cx="399867" cy="333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1966" y="3130223"/>
            <a:ext cx="247537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4363" y="2890817"/>
            <a:ext cx="399867" cy="35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5966" y="2890817"/>
            <a:ext cx="399867" cy="35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4253696"/>
            <a:ext cx="418909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0991" y="4253696"/>
            <a:ext cx="238016" cy="2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8264" y="4253696"/>
            <a:ext cx="238016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520" y="4215573"/>
            <a:ext cx="399867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6545" y="4253696"/>
            <a:ext cx="238016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01239D97-29F3-4E72-82BD-D8CF3DD0EB72}"/>
              </a:ext>
            </a:extLst>
          </p:cNvPr>
          <p:cNvSpPr/>
          <p:nvPr/>
        </p:nvSpPr>
        <p:spPr bwMode="white">
          <a:xfrm>
            <a:off x="2671734" y="4258407"/>
            <a:ext cx="41890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