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3732E794-D044-42CE-9158-F9EEF39012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" r="61245" b="58789"/>
          <a:stretch/>
        </p:blipFill>
        <p:spPr>
          <a:xfrm>
            <a:off x="2400976" y="1788399"/>
            <a:ext cx="6510000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A163F12-4BE9-40DE-83E0-FEAEE12F7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3399656"/>
            <a:ext cx="7738692" cy="10185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7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47438" y="3101600"/>
            <a:ext cx="761652" cy="352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99438" y="3893075"/>
            <a:ext cx="1485223" cy="343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46644" y="4551049"/>
            <a:ext cx="742611" cy="343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88595" y="4551049"/>
            <a:ext cx="733090" cy="352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2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76661" y="4533068"/>
            <a:ext cx="409388" cy="343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85586" y="4533068"/>
            <a:ext cx="409388" cy="343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36727" y="4466296"/>
            <a:ext cx="399867" cy="343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45652" y="4466296"/>
            <a:ext cx="409388" cy="343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00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3504" y="4741227"/>
            <a:ext cx="238016" cy="266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75933" y="4712624"/>
            <a:ext cx="257057" cy="266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60760" y="4750762"/>
            <a:ext cx="257057" cy="257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26545" y="4693555"/>
            <a:ext cx="257057" cy="257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5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14082" y="2348148"/>
            <a:ext cx="390347" cy="266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2022-11-29T06:59:41Z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