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70"/>
          <a:stretch/>
        </p:blipFill>
        <p:spPr>
          <a:xfrm>
            <a:off x="3286680" y="3565090"/>
            <a:ext cx="535988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2F8B2C29-C775-4F4B-98E9-9FD85D57F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61245" b="58789"/>
          <a:stretch/>
        </p:blipFill>
        <p:spPr>
          <a:xfrm>
            <a:off x="2711624" y="2010920"/>
            <a:ext cx="651000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037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2956778"/>
            <a:ext cx="1856528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2956778"/>
            <a:ext cx="409388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3636" y="3547439"/>
            <a:ext cx="399867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3547439"/>
            <a:ext cx="399867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9338" y="4128574"/>
            <a:ext cx="399867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8264" y="4128574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0380" y="4747815"/>
            <a:ext cx="238016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9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5229231"/>
            <a:ext cx="390347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5219693"/>
            <a:ext cx="752132" cy="35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6793" y="5229231"/>
            <a:ext cx="761652" cy="34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9702" y="5229231"/>
            <a:ext cx="761652" cy="34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6661" y="5515385"/>
            <a:ext cx="409388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9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544672" y="3429000"/>
            <a:ext cx="1142479" cy="91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67826" y="3429728"/>
            <a:ext cx="1686114" cy="91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89388" y="3429000"/>
            <a:ext cx="1142479" cy="1251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9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0247" y="2910385"/>
            <a:ext cx="3208462" cy="158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9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