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72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g_16777215" descr="0.png">
            <a:extLst>
              <a:ext uri="{FF2B5EF4-FFF2-40B4-BE49-F238E27FC236}">
                <a16:creationId xmlns:a16="http://schemas.microsoft.com/office/drawing/2014/main" id="{B4764B04-A7C8-4C95-B484-C49B6FADF6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" r="61245" b="58789"/>
          <a:stretch/>
        </p:blipFill>
        <p:spPr>
          <a:xfrm>
            <a:off x="2400976" y="1788399"/>
            <a:ext cx="6510000" cy="12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7" name="img_16777215" descr="0.png">
            <a:extLst>
              <a:ext uri="{FF2B5EF4-FFF2-40B4-BE49-F238E27FC236}">
                <a16:creationId xmlns:a16="http://schemas.microsoft.com/office/drawing/2014/main" id="{040589E8-86A5-42B6-BB15-72DB49AF22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378" t="48415" r="40909" b="10375"/>
          <a:stretch/>
        </p:blipFill>
        <p:spPr>
          <a:xfrm>
            <a:off x="2396676" y="3429000"/>
            <a:ext cx="6671169" cy="12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50617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995768" y="4282917"/>
            <a:ext cx="4646082" cy="10485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603107" y="4235256"/>
            <a:ext cx="2408727" cy="104857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3">
            <a:extLst>
              <a:ext uri="{FF2B5EF4-FFF2-40B4-BE49-F238E27FC236}">
                <a16:creationId xmlns:a16="http://schemas.microsoft.com/office/drawing/2014/main" id="{D2CFF34E-6832-4A02-9297-CD7AA22AD0BA}"/>
              </a:ext>
            </a:extLst>
          </p:cNvPr>
          <p:cNvSpPr/>
          <p:nvPr/>
        </p:nvSpPr>
        <p:spPr bwMode="white">
          <a:xfrm>
            <a:off x="3143672" y="4170829"/>
            <a:ext cx="4646082" cy="10485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1369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8174677" y="2367209"/>
            <a:ext cx="780694" cy="3718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0907107" y="2367209"/>
            <a:ext cx="428429" cy="3718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355570" y="3015582"/>
            <a:ext cx="428429" cy="3623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735735" y="3015582"/>
            <a:ext cx="771173" cy="3623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8174677" y="3673489"/>
            <a:ext cx="780694" cy="3623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4646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6917950" y="2511652"/>
            <a:ext cx="257057" cy="2672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0097851" y="2511652"/>
            <a:ext cx="238016" cy="2672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927471" y="3246568"/>
            <a:ext cx="238016" cy="2576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097851" y="3246568"/>
            <a:ext cx="247537" cy="2576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927471" y="3971938"/>
            <a:ext cx="228495" cy="2672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295269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643504" y="3604074"/>
            <a:ext cx="228495" cy="25716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289917" y="3613599"/>
            <a:ext cx="238016" cy="25716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755438" y="3604074"/>
            <a:ext cx="228495" cy="25716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2e6956f-5f82-4df2-a6f8-726397bc33ed"/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10</cp:revision>
  <dcterms:created xsi:type="dcterms:W3CDTF">2022-11-08T02:00:00Z</dcterms:created>
  <dcterms:modified xsi:type="dcterms:W3CDTF">2022-11-29T06:59:22Z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32E827B76BE8474789FE23A5C427C54F</vt:lpwstr>
  </property>
</Properties>
</file>