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750"/>
          <a:stretch>
            <a:fillRect/>
          </a:stretch>
        </p:blipFill>
        <p:spPr>
          <a:xfrm>
            <a:off x="422910" y="467360"/>
            <a:ext cx="8639810" cy="333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985" y="3213100"/>
            <a:ext cx="3970020" cy="59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580"/>
          <a:stretch>
            <a:fillRect/>
          </a:stretch>
        </p:blipFill>
        <p:spPr>
          <a:xfrm>
            <a:off x="971550" y="4149225"/>
            <a:ext cx="8639810" cy="1840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755650" y="5445125"/>
            <a:ext cx="4012565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4964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195" y="1111750"/>
            <a:ext cx="8640000" cy="2909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091" y="1340680"/>
            <a:ext cx="5982271" cy="2336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90" y="3819892"/>
            <a:ext cx="3627120" cy="617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630" y="2936989"/>
            <a:ext cx="2872740" cy="739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620" y="1875522"/>
            <a:ext cx="200406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425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20488" y="3579433"/>
            <a:ext cx="857331" cy="36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8260" y="2808156"/>
            <a:ext cx="390562" cy="381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31589" y="3629269"/>
            <a:ext cx="257199" cy="29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5536" y="2806564"/>
            <a:ext cx="857331" cy="391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3001" y="1347091"/>
            <a:ext cx="438191" cy="36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8116" y="2873325"/>
            <a:ext cx="438191" cy="381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4721" y="3636442"/>
            <a:ext cx="438191" cy="391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7730" y="4533105"/>
            <a:ext cx="447717" cy="381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04360"/>
            <a:ext cx="63794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63445" y="2566120"/>
            <a:ext cx="407947" cy="29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2458" y="2045044"/>
            <a:ext cx="457182" cy="155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5311" y="3918100"/>
            <a:ext cx="436081" cy="42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7626" y="4826462"/>
            <a:ext cx="407947" cy="345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8277" y="5157416"/>
            <a:ext cx="436081" cy="760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92650"/>
            <a:ext cx="8640000" cy="4926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601" y="3951487"/>
            <a:ext cx="7963660" cy="105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2022-11-19T08:29:25Z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