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88460"/>
            <a:ext cx="8640000" cy="2054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698"/>
          <a:stretch>
            <a:fillRect/>
          </a:stretch>
        </p:blipFill>
        <p:spPr>
          <a:xfrm>
            <a:off x="-36195" y="1628775"/>
            <a:ext cx="8639810" cy="361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116"/>
          <a:stretch>
            <a:fillRect/>
          </a:stretch>
        </p:blipFill>
        <p:spPr>
          <a:xfrm>
            <a:off x="971550" y="5301115"/>
            <a:ext cx="8639810" cy="1414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5373370"/>
            <a:ext cx="7417435" cy="124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4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5171" y="4503448"/>
            <a:ext cx="5163042" cy="147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861048"/>
            <a:ext cx="5257800" cy="769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70" y="1844824"/>
            <a:ext cx="200406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420" y="2924944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9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63135" y="2619375"/>
            <a:ext cx="403923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9903" y="3427616"/>
            <a:ext cx="447717" cy="36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0058" y="3408557"/>
            <a:ext cx="866857" cy="39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3453" y="4094681"/>
            <a:ext cx="438191" cy="35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24523" y="4780805"/>
            <a:ext cx="276251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20179" y="5019043"/>
            <a:ext cx="428665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96695" y="5009513"/>
            <a:ext cx="400088" cy="30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2516" y="1391683"/>
            <a:ext cx="1057375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7489" y="2669663"/>
            <a:ext cx="771598" cy="381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9485" y="3094990"/>
            <a:ext cx="179959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0609" y="4033478"/>
            <a:ext cx="1105005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9826" y="4710617"/>
            <a:ext cx="3257861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6044" y="5359144"/>
            <a:ext cx="1552723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9495" y="1975485"/>
            <a:ext cx="579120" cy="100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0332" y="1975635"/>
            <a:ext cx="171466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1755" y="2442509"/>
            <a:ext cx="257199" cy="28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6308" y="4424340"/>
            <a:ext cx="171466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5944" y="4424340"/>
            <a:ext cx="180992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730" y="4891214"/>
            <a:ext cx="257199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6893" y="4881686"/>
            <a:ext cx="257199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3134" y="3091551"/>
            <a:ext cx="1076427" cy="186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6717" y="3091551"/>
            <a:ext cx="409614" cy="75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2549" y="3272674"/>
            <a:ext cx="3753208" cy="234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601" y="980728"/>
            <a:ext cx="8606887" cy="352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905" y="2132856"/>
            <a:ext cx="3877055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666" y="2034000"/>
            <a:ext cx="3887742" cy="206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95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71" y="3446904"/>
            <a:ext cx="6972965" cy="172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640000" cy="535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7733" y="3510050"/>
            <a:ext cx="5496449" cy="239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