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3078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195" y="769485"/>
            <a:ext cx="8640000" cy="4995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091" y="836218"/>
            <a:ext cx="7925556" cy="484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789040"/>
            <a:ext cx="4930140" cy="609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005" y="1772280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510" y="2852415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-28075"/>
            <a:ext cx="8640000" cy="460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91184" y="2753928"/>
            <a:ext cx="2972083" cy="10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4148955"/>
            <a:ext cx="8640000" cy="320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23820" y="5665874"/>
            <a:ext cx="1952811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271625" y="6333700"/>
            <a:ext cx="1105005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4360"/>
            <a:ext cx="8528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7485" y="2371725"/>
            <a:ext cx="3728085" cy="371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92650"/>
            <a:ext cx="8640000" cy="4726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9155" y="2474788"/>
            <a:ext cx="3772260" cy="287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200" y="628515"/>
            <a:ext cx="8640000" cy="498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702" y="2924997"/>
            <a:ext cx="4219977" cy="2401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95" y="405130"/>
            <a:ext cx="7921625" cy="3963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795" y="4581390"/>
            <a:ext cx="8640000" cy="2149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15695" y="4484370"/>
            <a:ext cx="4492625" cy="224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4976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71" y="2926299"/>
            <a:ext cx="4648643" cy="2392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4417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536" y="2513912"/>
            <a:ext cx="5277353" cy="2394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