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2">
          <p15:clr>
            <a:srgbClr val="A4A3A4"/>
          </p15:clr>
        </p15:guide>
        <p15:guide id="2" pos="28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2"/>
      </p:cViewPr>
      <p:guideLst>
        <p:guide orient="horz" pos="2182"/>
        <p:guide pos="2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850" y="620260"/>
            <a:ext cx="8640000" cy="47441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68560" y="3478178"/>
            <a:ext cx="4591488" cy="1724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404360"/>
            <a:ext cx="8640000" cy="47755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15"/>
          <p:cNvSpPr/>
          <p:nvPr/>
        </p:nvSpPr>
        <p:spPr bwMode="white">
          <a:xfrm>
            <a:off x="285750" y="1699895"/>
            <a:ext cx="7871460" cy="3279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3933056"/>
            <a:ext cx="3825240" cy="5638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374" y="1700396"/>
            <a:ext cx="2004060" cy="7315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7879" y="2780531"/>
            <a:ext cx="2423160" cy="746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404360"/>
            <a:ext cx="68820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661594" y="2134636"/>
            <a:ext cx="1153336" cy="235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46419" y="2673450"/>
            <a:ext cx="1009169" cy="318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09840" y="4031869"/>
            <a:ext cx="637369" cy="235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06455" y="5155031"/>
            <a:ext cx="728422" cy="303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79392" y="5746968"/>
            <a:ext cx="3482771" cy="311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332605"/>
            <a:ext cx="75344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94198" y="1537799"/>
            <a:ext cx="315664" cy="265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41191" y="1512864"/>
            <a:ext cx="365505" cy="307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95225" y="1537799"/>
            <a:ext cx="315664" cy="265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74103" y="2526890"/>
            <a:ext cx="348892" cy="33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28769" y="2526890"/>
            <a:ext cx="348892" cy="33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33201" y="3358059"/>
            <a:ext cx="365505" cy="307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62947" y="3382994"/>
            <a:ext cx="315664" cy="257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07647" y="4355462"/>
            <a:ext cx="116297" cy="66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391660" y="4309110"/>
            <a:ext cx="348615" cy="316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828453" y="4347150"/>
            <a:ext cx="323971" cy="257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492222" y="5726890"/>
            <a:ext cx="224287" cy="265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245" y="72255"/>
            <a:ext cx="8640000" cy="3944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3895" y="1772920"/>
            <a:ext cx="4769485" cy="2196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53380" y="1911350"/>
            <a:ext cx="2759075" cy="1800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750" y="3788910"/>
            <a:ext cx="8640000" cy="288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681990" y="4276090"/>
            <a:ext cx="4372610" cy="2442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5454650" y="4276090"/>
            <a:ext cx="3076575" cy="1836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87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652145"/>
            <a:ext cx="3114972" cy="1543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59275" y="2284730"/>
            <a:ext cx="3275330" cy="2139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28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338526"/>
            <a:ext cx="4982050" cy="2650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50509" y="2338526"/>
            <a:ext cx="2362425" cy="1935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165" y="608195"/>
            <a:ext cx="8640000" cy="3631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8193" y="2276409"/>
            <a:ext cx="5267828" cy="1096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20260"/>
            <a:ext cx="8640000" cy="5749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32307" y="5177928"/>
            <a:ext cx="6115633" cy="1106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2022-11-08T02:00:00Z</dcterms:created>
  <dcterms:modified xsi:type="dcterms:W3CDTF">2022-11-19T07:42:19Z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