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77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1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60" y="829175"/>
            <a:ext cx="8640000" cy="4373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556" y="2420372"/>
            <a:ext cx="7973186" cy="2401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750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1163" y="3938153"/>
            <a:ext cx="5565049" cy="2126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20247" y="3938153"/>
            <a:ext cx="1199007" cy="3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221088"/>
            <a:ext cx="3406140" cy="571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801" y="1916673"/>
            <a:ext cx="200406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306" y="2996808"/>
            <a:ext cx="242316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8640000" cy="460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62959" y="2628306"/>
            <a:ext cx="619184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5252" y="2628306"/>
            <a:ext cx="600132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39916" y="2628306"/>
            <a:ext cx="628710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15418" y="3296132"/>
            <a:ext cx="828754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58703" y="3296132"/>
            <a:ext cx="619184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92419" y="3296132"/>
            <a:ext cx="819228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34381" y="3973498"/>
            <a:ext cx="466769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10942" y="3973498"/>
            <a:ext cx="466769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77976" y="3973498"/>
            <a:ext cx="895435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43951" y="4660405"/>
            <a:ext cx="809702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158659" y="4660405"/>
            <a:ext cx="457243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720908" y="4660405"/>
            <a:ext cx="447717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5346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99674" y="1945042"/>
            <a:ext cx="495347" cy="324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0722" y="1945042"/>
            <a:ext cx="276251" cy="324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86245" y="1945042"/>
            <a:ext cx="733495" cy="324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85187" y="5137862"/>
            <a:ext cx="743020" cy="324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47657" y="5137862"/>
            <a:ext cx="504873" cy="324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48142" y="5137862"/>
            <a:ext cx="800176" cy="324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65" y="900295"/>
            <a:ext cx="8640000" cy="4795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197" y="3140889"/>
            <a:ext cx="7849349" cy="1744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2456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8918" y="4534503"/>
            <a:ext cx="7054706" cy="1619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652022"/>
            <a:ext cx="7411157" cy="1733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32605"/>
            <a:ext cx="83898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15460" y="4370161"/>
            <a:ext cx="3709285" cy="1666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3506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204" y="2268587"/>
            <a:ext cx="3838941" cy="172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