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145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389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87642" y="4302704"/>
            <a:ext cx="7525468" cy="1611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460" y="476115"/>
            <a:ext cx="816494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54552" y="1224284"/>
            <a:ext cx="4744132" cy="1739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63554" y="4874988"/>
            <a:ext cx="4789142" cy="1343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548505"/>
            <a:ext cx="8640000" cy="52656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6163310" y="3906520"/>
            <a:ext cx="2657475" cy="410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05118" y="4812566"/>
            <a:ext cx="3200705" cy="763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764405"/>
            <a:ext cx="8640000" cy="32486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91733" y="840619"/>
            <a:ext cx="2781565" cy="771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01303" y="2107684"/>
            <a:ext cx="2657728" cy="390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2615" y="3012730"/>
            <a:ext cx="2352899" cy="771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3861048"/>
            <a:ext cx="4503420" cy="6858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7424" y="1772533"/>
            <a:ext cx="2004060" cy="7315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6929" y="2852668"/>
            <a:ext cx="2423160" cy="746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325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940851" y="3064943"/>
            <a:ext cx="685865" cy="295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45062" y="4353248"/>
            <a:ext cx="638235" cy="295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12493" y="4353248"/>
            <a:ext cx="438191" cy="295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445062" y="4992629"/>
            <a:ext cx="447717" cy="305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103012" y="4992629"/>
            <a:ext cx="428665" cy="305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99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655294" y="3254222"/>
            <a:ext cx="1105005" cy="2956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31369" y="3902675"/>
            <a:ext cx="828754" cy="2956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692650"/>
            <a:ext cx="8640000" cy="4783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91469" y="1045204"/>
            <a:ext cx="1619404" cy="390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96827" y="1092846"/>
            <a:ext cx="476295" cy="2953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48360" y="4389705"/>
            <a:ext cx="800176" cy="304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25405" y="4389705"/>
            <a:ext cx="981168" cy="304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00818" y="5037643"/>
            <a:ext cx="438191" cy="2953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115923" y="5037643"/>
            <a:ext cx="781124" cy="2953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836160"/>
            <a:ext cx="8640000" cy="46893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45920" y="3085465"/>
            <a:ext cx="1596390" cy="383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54175" y="5029835"/>
            <a:ext cx="2016760" cy="325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764405"/>
            <a:ext cx="8640000" cy="4025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64235" y="3807460"/>
            <a:ext cx="2392045" cy="833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850" y="692650"/>
            <a:ext cx="8640000" cy="29613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741217" y="2144687"/>
            <a:ext cx="466769" cy="296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83708" y="2670095"/>
            <a:ext cx="438191" cy="286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88096" y="3185950"/>
            <a:ext cx="476295" cy="305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790" y="1048250"/>
            <a:ext cx="8640000" cy="45744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8189" y="2420596"/>
            <a:ext cx="6572877" cy="3192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7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8</cp:revision>
  <dcterms:created xsi:type="dcterms:W3CDTF">2022-11-08T02:00:00Z</dcterms:created>
  <dcterms:modified xsi:type="dcterms:W3CDTF">2022-11-19T07:32:15Z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