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7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290791"/>
            <a:ext cx="6220418" cy="208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81314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145" y="368800"/>
            <a:ext cx="81565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831" y="1484800"/>
            <a:ext cx="7095380" cy="91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831" y="3140800"/>
            <a:ext cx="7095380" cy="183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831" y="5678800"/>
            <a:ext cx="2401098" cy="36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573016"/>
            <a:ext cx="5486400" cy="723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06" y="2566541"/>
            <a:ext cx="52501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47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72637" y="3489620"/>
            <a:ext cx="447717" cy="37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7323" y="4854530"/>
            <a:ext cx="438191" cy="334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76115"/>
            <a:ext cx="8194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3041" y="3885094"/>
            <a:ext cx="252976" cy="28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866" y="4554231"/>
            <a:ext cx="433674" cy="28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1727" y="5160071"/>
            <a:ext cx="433674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157" y="5802080"/>
            <a:ext cx="822174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7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3145" y="1910715"/>
            <a:ext cx="592455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1137" y="2655748"/>
            <a:ext cx="447717" cy="372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7520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6760" y="2858024"/>
            <a:ext cx="6425708" cy="92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450" y="4588510"/>
            <a:ext cx="6837680" cy="143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80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00" y="2201899"/>
            <a:ext cx="7363528" cy="10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250" y="4181475"/>
            <a:ext cx="7539990" cy="112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901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4424" y="5073328"/>
            <a:ext cx="457243" cy="37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96205"/>
            <a:ext cx="8640000" cy="342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5645" y="2436304"/>
            <a:ext cx="5915589" cy="209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