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549140"/>
            <a:ext cx="720655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1674046" y="2299416"/>
            <a:ext cx="397274" cy="2466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730795" y="3453007"/>
            <a:ext cx="389328" cy="254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3645024"/>
            <a:ext cx="5532120" cy="5791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9116" y="2420888"/>
            <a:ext cx="4145280" cy="853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404360"/>
            <a:ext cx="714820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657946" y="4499483"/>
            <a:ext cx="370413" cy="3156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43606" y="5201729"/>
            <a:ext cx="386176" cy="2446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290" y="764405"/>
            <a:ext cx="8640000" cy="51026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13904" y="3845045"/>
            <a:ext cx="447717" cy="371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67244" y="3845045"/>
            <a:ext cx="457243" cy="391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42658" y="4684352"/>
            <a:ext cx="476295" cy="3052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95998" y="4684352"/>
            <a:ext cx="466769" cy="3052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83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083298" y="4567429"/>
            <a:ext cx="314355" cy="2953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404360"/>
            <a:ext cx="797271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76460" y="703352"/>
            <a:ext cx="307657" cy="272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55076" y="4739749"/>
            <a:ext cx="316447" cy="2638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466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12714" y="2492514"/>
            <a:ext cx="304829" cy="2767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620688"/>
            <a:ext cx="781836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49233" y="3888711"/>
            <a:ext cx="922342" cy="1267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80080" y="4311226"/>
            <a:ext cx="1293003" cy="16555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549140"/>
            <a:ext cx="822429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67370" y="4440541"/>
            <a:ext cx="7544230" cy="16962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2022-11-08T02:00:00Z</dcterms:created>
  <dcterms:modified xsi:type="dcterms:W3CDTF">2022-11-19T07:00:37Z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