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820" y="549140"/>
            <a:ext cx="85436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46163" y="3452707"/>
            <a:ext cx="2515066" cy="1781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654" y="2721987"/>
            <a:ext cx="2217420" cy="7162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717032"/>
            <a:ext cx="5227320" cy="601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548505"/>
            <a:ext cx="8640000" cy="5584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844304" y="2740450"/>
            <a:ext cx="257199" cy="304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62695" y="3436154"/>
            <a:ext cx="257199" cy="304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15965" y="3378835"/>
            <a:ext cx="857250" cy="432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25290" y="4131945"/>
            <a:ext cx="2514600" cy="417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00555" y="5466080"/>
            <a:ext cx="857250" cy="42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35140" y="5466080"/>
            <a:ext cx="838200" cy="497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02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12405" y="1156223"/>
            <a:ext cx="257199" cy="295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55603" y="1156223"/>
            <a:ext cx="438191" cy="295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02879" y="1623093"/>
            <a:ext cx="257199" cy="285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55603" y="1613565"/>
            <a:ext cx="447717" cy="295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83519" y="2309105"/>
            <a:ext cx="257199" cy="295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93398" y="2309105"/>
            <a:ext cx="447717" cy="295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59065" y="3004645"/>
            <a:ext cx="257199" cy="295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45106" y="2995118"/>
            <a:ext cx="457243" cy="304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712449" y="3919329"/>
            <a:ext cx="257199" cy="304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065128" y="3928857"/>
            <a:ext cx="438191" cy="295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149539" y="4843540"/>
            <a:ext cx="685865" cy="304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121402" y="4843540"/>
            <a:ext cx="247673" cy="295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159065" y="5539080"/>
            <a:ext cx="2343373" cy="304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404360"/>
            <a:ext cx="8640000" cy="4157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20884" y="1577152"/>
            <a:ext cx="266725" cy="219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25625" y="2883434"/>
            <a:ext cx="390562" cy="371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20884" y="3875064"/>
            <a:ext cx="257199" cy="228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2340"/>
          <a:stretch>
            <a:fillRect/>
          </a:stretch>
        </p:blipFill>
        <p:spPr>
          <a:xfrm>
            <a:off x="323850" y="4725035"/>
            <a:ext cx="8639810" cy="610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8020884" y="4963574"/>
            <a:ext cx="257199" cy="229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001"/>
          <a:stretch>
            <a:fillRect/>
          </a:stretch>
        </p:blipFill>
        <p:spPr>
          <a:xfrm>
            <a:off x="107315" y="116975"/>
            <a:ext cx="8639810" cy="2799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2780530"/>
            <a:ext cx="8640000" cy="3806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322852" y="4965275"/>
            <a:ext cx="2838721" cy="1497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4285410" y="4965275"/>
            <a:ext cx="257199" cy="753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4980801" y="5184703"/>
            <a:ext cx="1743241" cy="305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764405"/>
            <a:ext cx="8640000" cy="3003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8823" y="2480735"/>
            <a:ext cx="3000661" cy="1087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91469" y="2480735"/>
            <a:ext cx="1752767" cy="295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285" y="514215"/>
            <a:ext cx="83105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1723" y="2853068"/>
            <a:ext cx="3161142" cy="3384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71745" y="2853068"/>
            <a:ext cx="3573465" cy="3384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590" y="558030"/>
            <a:ext cx="8640000" cy="53096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6486" y="1835401"/>
            <a:ext cx="2791091" cy="2773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55946" y="1844934"/>
            <a:ext cx="3172127" cy="3936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2022-11-19T06:35:03Z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