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16777215" descr="8.png">
            <a:extLst>
              <a:ext uri="{FF2B5EF4-FFF2-40B4-BE49-F238E27FC236}">
                <a16:creationId xmlns:a16="http://schemas.microsoft.com/office/drawing/2014/main" id="{05AF75A3-890D-0C16-6195-0EF526C5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78E69529-6735-2CCA-6971-00D5D30D03B8}"/>
              </a:ext>
            </a:extLst>
          </p:cNvPr>
          <p:cNvSpPr/>
          <p:nvPr/>
        </p:nvSpPr>
        <p:spPr bwMode="white">
          <a:xfrm>
            <a:off x="1127448" y="2564904"/>
            <a:ext cx="23042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5443946E-606D-0670-12B2-C794293B49C8}"/>
              </a:ext>
            </a:extLst>
          </p:cNvPr>
          <p:cNvSpPr/>
          <p:nvPr/>
        </p:nvSpPr>
        <p:spPr bwMode="white">
          <a:xfrm>
            <a:off x="4367809" y="2492896"/>
            <a:ext cx="23042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E49B97C0-7CB7-1585-4111-FB8499AD7A57}"/>
              </a:ext>
            </a:extLst>
          </p:cNvPr>
          <p:cNvSpPr/>
          <p:nvPr/>
        </p:nvSpPr>
        <p:spPr bwMode="white">
          <a:xfrm>
            <a:off x="7824192" y="2348880"/>
            <a:ext cx="3240360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g_16777215" descr="9.png">
            <a:extLst>
              <a:ext uri="{FF2B5EF4-FFF2-40B4-BE49-F238E27FC236}">
                <a16:creationId xmlns:a16="http://schemas.microsoft.com/office/drawing/2014/main" id="{92A28BE2-D482-607B-67C4-459F4F26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8AECFD36-34BC-87E2-0206-F5E4E1ED1213}"/>
              </a:ext>
            </a:extLst>
          </p:cNvPr>
          <p:cNvSpPr/>
          <p:nvPr/>
        </p:nvSpPr>
        <p:spPr bwMode="white">
          <a:xfrm>
            <a:off x="1127448" y="2564904"/>
            <a:ext cx="23042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0" name="Rectangle 4">
            <a:extLst>
              <a:ext uri="{FF2B5EF4-FFF2-40B4-BE49-F238E27FC236}">
                <a16:creationId xmlns:a16="http://schemas.microsoft.com/office/drawing/2014/main" id="{98D34977-2053-365B-A14B-D80B4E43E8F8}"/>
              </a:ext>
            </a:extLst>
          </p:cNvPr>
          <p:cNvSpPr/>
          <p:nvPr/>
        </p:nvSpPr>
        <p:spPr bwMode="white">
          <a:xfrm>
            <a:off x="4439816" y="2492896"/>
            <a:ext cx="23042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1" name="Rectangle 4">
            <a:extLst>
              <a:ext uri="{FF2B5EF4-FFF2-40B4-BE49-F238E27FC236}">
                <a16:creationId xmlns:a16="http://schemas.microsoft.com/office/drawing/2014/main" id="{93D56A0A-0DB6-E2E1-9337-D300F0D8C2C9}"/>
              </a:ext>
            </a:extLst>
          </p:cNvPr>
          <p:cNvSpPr/>
          <p:nvPr/>
        </p:nvSpPr>
        <p:spPr bwMode="white">
          <a:xfrm>
            <a:off x="7752184" y="2564904"/>
            <a:ext cx="23042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4247" y="1795200"/>
            <a:ext cx="333223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5834" y="2291073"/>
            <a:ext cx="333223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2319681"/>
            <a:ext cx="342743" cy="21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8413" y="2319681"/>
            <a:ext cx="352264" cy="21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7603" y="3282818"/>
            <a:ext cx="323702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5834" y="3788227"/>
            <a:ext cx="333223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3807299"/>
            <a:ext cx="352264" cy="21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18413" y="3807299"/>
            <a:ext cx="352264" cy="21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7487" y="3676073"/>
            <a:ext cx="1522929" cy="150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41388" y="5228165"/>
            <a:ext cx="542677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A3CAD91-4372-60F1-6B48-9A59CCB0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3" y="5180484"/>
            <a:ext cx="3190807" cy="90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556792"/>
            <a:ext cx="11520000" cy="312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388" y="3216543"/>
            <a:ext cx="199933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5107" y="3216543"/>
            <a:ext cx="142809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305" y="3216543"/>
            <a:ext cx="199933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1602" y="3216543"/>
            <a:ext cx="2875240" cy="53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388" y="3540862"/>
            <a:ext cx="199933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066" y="3540862"/>
            <a:ext cx="199933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9702" y="3540862"/>
            <a:ext cx="323702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5785" y="4017803"/>
            <a:ext cx="3208462" cy="53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688CC2E1-BFE3-0DB5-D4CE-17D93A8E9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079" r="68335"/>
          <a:stretch/>
        </p:blipFill>
        <p:spPr>
          <a:xfrm>
            <a:off x="672000" y="818258"/>
            <a:ext cx="3647808" cy="604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290563"/>
            <a:ext cx="5341090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824355"/>
            <a:ext cx="1570909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107" y="3320018"/>
            <a:ext cx="961586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3787086"/>
            <a:ext cx="2227834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3305" y="4273218"/>
            <a:ext cx="4560396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338501"/>
            <a:ext cx="2979966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872410"/>
            <a:ext cx="2018380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578" y="3368183"/>
            <a:ext cx="666446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2826" y="3825820"/>
            <a:ext cx="2589619" cy="286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633820"/>
            <a:ext cx="6797752" cy="2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7" y="3129517"/>
            <a:ext cx="4788892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2826" y="3615682"/>
            <a:ext cx="9434975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4120912"/>
            <a:ext cx="990148" cy="2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822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4191" y="3460366"/>
            <a:ext cx="811784" cy="23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2063" y="3882820"/>
            <a:ext cx="519541" cy="22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5894" y="3825952"/>
            <a:ext cx="284124" cy="17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5486" y="4094047"/>
            <a:ext cx="276006" cy="17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305" y="3996558"/>
            <a:ext cx="657545" cy="145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5796" y="4004682"/>
            <a:ext cx="665663" cy="144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6877" y="4557122"/>
            <a:ext cx="276006" cy="17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51133" y="4305275"/>
            <a:ext cx="657545" cy="114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2523" y="4735853"/>
            <a:ext cx="657545" cy="7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12177" y="5182679"/>
            <a:ext cx="178592" cy="18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10016" y="5296417"/>
            <a:ext cx="2045696" cy="235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63470" y="5458899"/>
            <a:ext cx="284124" cy="18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01898" y="5881354"/>
            <a:ext cx="4789527" cy="46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2746120"/>
            <a:ext cx="2218314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3241196"/>
            <a:ext cx="455087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2958" y="3726751"/>
            <a:ext cx="5007867" cy="28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29F926-DF42-D5B3-BF54-EA1D26AF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605087"/>
            <a:ext cx="535305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05" y="1918530"/>
            <a:ext cx="495074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5983" y="1928059"/>
            <a:ext cx="199933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4909" y="1928059"/>
            <a:ext cx="199933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0942" y="2985751"/>
            <a:ext cx="238016" cy="20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5322" y="2957165"/>
            <a:ext cx="485553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3593" y="3519361"/>
            <a:ext cx="438556" cy="5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0379" y="3519361"/>
            <a:ext cx="380827" cy="53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74469" y="3519361"/>
            <a:ext cx="438555" cy="62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71801" y="5272653"/>
            <a:ext cx="218975" cy="17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13553" y="5272653"/>
            <a:ext cx="218975" cy="17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AFF0EAC-2999-C686-32AB-1D21FF74A8D9}"/>
              </a:ext>
            </a:extLst>
          </p:cNvPr>
          <p:cNvSpPr/>
          <p:nvPr/>
        </p:nvSpPr>
        <p:spPr bwMode="white">
          <a:xfrm>
            <a:off x="9360641" y="5196392"/>
            <a:ext cx="263751" cy="32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4958" y="1423014"/>
            <a:ext cx="199933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5388" y="2118573"/>
            <a:ext cx="342743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735" y="2642623"/>
            <a:ext cx="352264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041" y="2642623"/>
            <a:ext cx="333223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6826" y="3176202"/>
            <a:ext cx="342743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7074" y="3709781"/>
            <a:ext cx="323702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1757332"/>
            <a:ext cx="361785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1757332"/>
            <a:ext cx="361785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0314" y="2844879"/>
            <a:ext cx="618842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669" y="3913346"/>
            <a:ext cx="495074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066" y="4447580"/>
            <a:ext cx="780694" cy="219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9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16429" y="1795296"/>
            <a:ext cx="209454" cy="16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16429" y="2329384"/>
            <a:ext cx="209454" cy="16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B3012292-D6A3-3E9F-E851-01AAC19DE8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660300"/>
            <a:ext cx="11520000" cy="243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D53CDED-F6C0-39EB-E2B1-CFAE89B7F384}"/>
              </a:ext>
            </a:extLst>
          </p:cNvPr>
          <p:cNvSpPr/>
          <p:nvPr/>
        </p:nvSpPr>
        <p:spPr bwMode="white">
          <a:xfrm>
            <a:off x="11504968" y="3050964"/>
            <a:ext cx="209454" cy="161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2EBB8458-C743-099D-CA0B-F3B221BDBEC6}"/>
              </a:ext>
            </a:extLst>
          </p:cNvPr>
          <p:cNvSpPr/>
          <p:nvPr/>
        </p:nvSpPr>
        <p:spPr bwMode="white">
          <a:xfrm>
            <a:off x="11438324" y="3679839"/>
            <a:ext cx="295140" cy="276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C654939C-D9F4-C8B5-16AE-A2B8361782AF}"/>
              </a:ext>
            </a:extLst>
          </p:cNvPr>
          <p:cNvSpPr/>
          <p:nvPr/>
        </p:nvSpPr>
        <p:spPr bwMode="white">
          <a:xfrm>
            <a:off x="11504968" y="4785135"/>
            <a:ext cx="209454" cy="15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9851" y="1756708"/>
            <a:ext cx="228495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8528" y="3091062"/>
            <a:ext cx="257057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2743" y="1203901"/>
            <a:ext cx="228495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36000" y="3071948"/>
            <a:ext cx="257057" cy="20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991" y="4730317"/>
            <a:ext cx="218975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7.png">
            <a:extLst>
              <a:ext uri="{FF2B5EF4-FFF2-40B4-BE49-F238E27FC236}">
                <a16:creationId xmlns:a16="http://schemas.microsoft.com/office/drawing/2014/main" id="{0C928C1C-C60C-CA48-FFA0-DDA00116A7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B1F6D2D8-D9B4-8716-9DBC-21A500AE79C2}"/>
              </a:ext>
            </a:extLst>
          </p:cNvPr>
          <p:cNvSpPr/>
          <p:nvPr/>
        </p:nvSpPr>
        <p:spPr bwMode="white">
          <a:xfrm>
            <a:off x="2567608" y="2276872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1" name="Rectangle 4">
            <a:extLst>
              <a:ext uri="{FF2B5EF4-FFF2-40B4-BE49-F238E27FC236}">
                <a16:creationId xmlns:a16="http://schemas.microsoft.com/office/drawing/2014/main" id="{EF0AC506-CF01-B00B-BB85-E952627CC793}"/>
              </a:ext>
            </a:extLst>
          </p:cNvPr>
          <p:cNvSpPr/>
          <p:nvPr/>
        </p:nvSpPr>
        <p:spPr bwMode="white">
          <a:xfrm>
            <a:off x="5047810" y="2204864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2" name="Rectangle 4">
            <a:extLst>
              <a:ext uri="{FF2B5EF4-FFF2-40B4-BE49-F238E27FC236}">
                <a16:creationId xmlns:a16="http://schemas.microsoft.com/office/drawing/2014/main" id="{BB0B5EBE-0AC1-FB98-2AEE-2E8FBF2F0A85}"/>
              </a:ext>
            </a:extLst>
          </p:cNvPr>
          <p:cNvSpPr/>
          <p:nvPr/>
        </p:nvSpPr>
        <p:spPr bwMode="white">
          <a:xfrm>
            <a:off x="10410040" y="220486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205D2655-CC11-A3E2-3D8B-A5C0ACF9AED1}"/>
              </a:ext>
            </a:extLst>
          </p:cNvPr>
          <p:cNvSpPr/>
          <p:nvPr/>
        </p:nvSpPr>
        <p:spPr bwMode="white">
          <a:xfrm>
            <a:off x="7844608" y="220486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514FF676-2A31-10D8-5521-465CACA38C65}"/>
              </a:ext>
            </a:extLst>
          </p:cNvPr>
          <p:cNvSpPr/>
          <p:nvPr/>
        </p:nvSpPr>
        <p:spPr bwMode="white">
          <a:xfrm>
            <a:off x="2591036" y="303116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E02ECD12-7BA8-1CAD-4A64-B6AE69F5D26B}"/>
              </a:ext>
            </a:extLst>
          </p:cNvPr>
          <p:cNvSpPr/>
          <p:nvPr/>
        </p:nvSpPr>
        <p:spPr bwMode="white">
          <a:xfrm>
            <a:off x="4938104" y="3073186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5C47027A-134C-2A14-25A6-2830E65A2713}"/>
              </a:ext>
            </a:extLst>
          </p:cNvPr>
          <p:cNvSpPr/>
          <p:nvPr/>
        </p:nvSpPr>
        <p:spPr bwMode="white">
          <a:xfrm>
            <a:off x="7847798" y="3022689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7" name="Rectangle 4">
            <a:extLst>
              <a:ext uri="{FF2B5EF4-FFF2-40B4-BE49-F238E27FC236}">
                <a16:creationId xmlns:a16="http://schemas.microsoft.com/office/drawing/2014/main" id="{8FDC45F6-6AB2-0E96-53F2-4DDAFCCC09C2}"/>
              </a:ext>
            </a:extLst>
          </p:cNvPr>
          <p:cNvSpPr/>
          <p:nvPr/>
        </p:nvSpPr>
        <p:spPr bwMode="white">
          <a:xfrm>
            <a:off x="10560496" y="3080896"/>
            <a:ext cx="42836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2022-11-08T02:00:00Z</dcterms:created>
  <dcterms:modified xsi:type="dcterms:W3CDTF">2022-11-19T09:25:12Z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