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</p:sldIdLst>
  <p:sldSz cx="12192000" cy="6858000"/>
  <p:notesSz cx="6858000" cy="9144000"/>
  <p:custDataLst>
    <p:tags r:id="rId2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3" d="100"/>
          <a:sy n="73" d="100"/>
        </p:scale>
        <p:origin x="91" y="2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461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4" name="Rectangle 4">
            <a:extLst>
              <a:ext uri="{FF2B5EF4-FFF2-40B4-BE49-F238E27FC236}">
                <a16:creationId xmlns:a16="http://schemas.microsoft.com/office/drawing/2014/main" id="{E3FBDE30-F17C-54B4-AC30-30587F938745}"/>
              </a:ext>
            </a:extLst>
          </p:cNvPr>
          <p:cNvSpPr/>
          <p:nvPr/>
        </p:nvSpPr>
        <p:spPr bwMode="white">
          <a:xfrm>
            <a:off x="1055440" y="2420888"/>
            <a:ext cx="1584176" cy="20162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 useBgFill="1">
        <p:nvSpPr>
          <p:cNvPr id="25" name="Rectangle 4">
            <a:extLst>
              <a:ext uri="{FF2B5EF4-FFF2-40B4-BE49-F238E27FC236}">
                <a16:creationId xmlns:a16="http://schemas.microsoft.com/office/drawing/2014/main" id="{0FC2DC18-C6E4-3DAB-AB34-CF18C78BCE0E}"/>
              </a:ext>
            </a:extLst>
          </p:cNvPr>
          <p:cNvSpPr/>
          <p:nvPr/>
        </p:nvSpPr>
        <p:spPr bwMode="white">
          <a:xfrm>
            <a:off x="4223792" y="2456155"/>
            <a:ext cx="1584176" cy="20162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 useBgFill="1">
        <p:nvSpPr>
          <p:cNvPr id="26" name="Rectangle 4">
            <a:extLst>
              <a:ext uri="{FF2B5EF4-FFF2-40B4-BE49-F238E27FC236}">
                <a16:creationId xmlns:a16="http://schemas.microsoft.com/office/drawing/2014/main" id="{45320A47-CDBB-079C-B677-A51229F29ACC}"/>
              </a:ext>
            </a:extLst>
          </p:cNvPr>
          <p:cNvSpPr/>
          <p:nvPr/>
        </p:nvSpPr>
        <p:spPr bwMode="white">
          <a:xfrm>
            <a:off x="7608168" y="2391623"/>
            <a:ext cx="1584176" cy="20162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g_16777215" descr="9.png">
            <a:extLst>
              <a:ext uri="{FF2B5EF4-FFF2-40B4-BE49-F238E27FC236}">
                <a16:creationId xmlns:a16="http://schemas.microsoft.com/office/drawing/2014/main" id="{81119440-F869-B847-BFA4-06F5BC9B7B1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123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2" name="Rectangle 4">
            <a:extLst>
              <a:ext uri="{FF2B5EF4-FFF2-40B4-BE49-F238E27FC236}">
                <a16:creationId xmlns:a16="http://schemas.microsoft.com/office/drawing/2014/main" id="{18E9F492-51AE-7BAC-C5E5-45FF0E6BE121}"/>
              </a:ext>
            </a:extLst>
          </p:cNvPr>
          <p:cNvSpPr/>
          <p:nvPr/>
        </p:nvSpPr>
        <p:spPr bwMode="white">
          <a:xfrm>
            <a:off x="720000" y="2476140"/>
            <a:ext cx="1919616" cy="20162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 useBgFill="1">
        <p:nvSpPr>
          <p:cNvPr id="33" name="Rectangle 4">
            <a:extLst>
              <a:ext uri="{FF2B5EF4-FFF2-40B4-BE49-F238E27FC236}">
                <a16:creationId xmlns:a16="http://schemas.microsoft.com/office/drawing/2014/main" id="{9818534C-3462-15D9-D1A4-E2D1704BA6E7}"/>
              </a:ext>
            </a:extLst>
          </p:cNvPr>
          <p:cNvSpPr/>
          <p:nvPr/>
        </p:nvSpPr>
        <p:spPr bwMode="white">
          <a:xfrm>
            <a:off x="3935760" y="2487020"/>
            <a:ext cx="2376264" cy="20162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 useBgFill="1">
        <p:nvSpPr>
          <p:cNvPr id="34" name="Rectangle 4">
            <a:extLst>
              <a:ext uri="{FF2B5EF4-FFF2-40B4-BE49-F238E27FC236}">
                <a16:creationId xmlns:a16="http://schemas.microsoft.com/office/drawing/2014/main" id="{097EF2B8-A280-BE23-EFF0-D1009067FFEB}"/>
              </a:ext>
            </a:extLst>
          </p:cNvPr>
          <p:cNvSpPr/>
          <p:nvPr/>
        </p:nvSpPr>
        <p:spPr bwMode="white">
          <a:xfrm>
            <a:off x="7752184" y="2487020"/>
            <a:ext cx="2160240" cy="20162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683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689123" y="4023975"/>
            <a:ext cx="1180561" cy="3810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879206" y="4157359"/>
            <a:ext cx="1485223" cy="2858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00429" y="4195468"/>
            <a:ext cx="1494743" cy="533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612628" y="4347907"/>
            <a:ext cx="209454" cy="219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985917" y="5014827"/>
            <a:ext cx="952066" cy="209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689123" y="4852861"/>
            <a:ext cx="1180561" cy="3715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879206" y="4976717"/>
            <a:ext cx="1485223" cy="2858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612628" y="5176793"/>
            <a:ext cx="209454" cy="209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548680"/>
            <a:ext cx="1124733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405929" y="1637403"/>
            <a:ext cx="316040" cy="269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567844" y="1637403"/>
            <a:ext cx="325336" cy="269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534557" y="1646709"/>
            <a:ext cx="436880" cy="232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959754" y="2158502"/>
            <a:ext cx="613491" cy="2047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517473" y="2605158"/>
            <a:ext cx="325336" cy="269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642207" y="2614463"/>
            <a:ext cx="325336" cy="2512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562443" y="2614463"/>
            <a:ext cx="436880" cy="232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769953" y="3126256"/>
            <a:ext cx="613491" cy="2047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562443" y="3098340"/>
            <a:ext cx="334631" cy="2512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100690" y="3572912"/>
            <a:ext cx="325336" cy="269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058108" y="3582217"/>
            <a:ext cx="418289" cy="232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8879990" y="3610133"/>
            <a:ext cx="613491" cy="2047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174856" y="3615880"/>
            <a:ext cx="1893012" cy="18740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3107384" y="3684575"/>
            <a:ext cx="155704" cy="9412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5"/>
          <p:cNvSpPr/>
          <p:nvPr/>
        </p:nvSpPr>
        <p:spPr bwMode="white">
          <a:xfrm>
            <a:off x="3259784" y="3905792"/>
            <a:ext cx="1875512" cy="24028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149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81256" y="2661290"/>
            <a:ext cx="828297" cy="5334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57157" y="2785126"/>
            <a:ext cx="1142479" cy="285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71735" y="3461461"/>
            <a:ext cx="2218314" cy="2762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014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66611" y="2414025"/>
            <a:ext cx="142809" cy="200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52826" y="2537899"/>
            <a:ext cx="1704198" cy="409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04628" y="2537899"/>
            <a:ext cx="1294809" cy="2858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243305" y="3157269"/>
            <a:ext cx="2951404" cy="2858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327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23801" y="1785728"/>
            <a:ext cx="209454" cy="2098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43305" y="1909708"/>
            <a:ext cx="1666115" cy="4196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18942" y="1919245"/>
            <a:ext cx="1142479" cy="2765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23801" y="2577289"/>
            <a:ext cx="209454" cy="2098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243305" y="2710806"/>
            <a:ext cx="1666115" cy="4005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918942" y="2701269"/>
            <a:ext cx="1294809" cy="2861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309289" y="3340240"/>
            <a:ext cx="285619" cy="381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499041" y="3340240"/>
            <a:ext cx="285619" cy="381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243305" y="3321166"/>
            <a:ext cx="4703206" cy="2861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658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61752" y="2510057"/>
            <a:ext cx="142809" cy="2097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62347" y="2633995"/>
            <a:ext cx="1980297" cy="4099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99768" y="2624462"/>
            <a:ext cx="1294809" cy="295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243305" y="3291822"/>
            <a:ext cx="3056132" cy="4194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757090" y="3625502"/>
            <a:ext cx="199933" cy="2097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243305" y="4044985"/>
            <a:ext cx="2370644" cy="2860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192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00231" y="2501475"/>
            <a:ext cx="142809" cy="2003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80330" y="2501475"/>
            <a:ext cx="152330" cy="2003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43305" y="2654117"/>
            <a:ext cx="837818" cy="381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28727" y="2625497"/>
            <a:ext cx="1304330" cy="2862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99636" y="2654117"/>
            <a:ext cx="971107" cy="381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718347" y="2625497"/>
            <a:ext cx="1437619" cy="2862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243305" y="3245604"/>
            <a:ext cx="2522975" cy="276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287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72000" y="3292036"/>
            <a:ext cx="3855867" cy="2765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19603" y="3797372"/>
            <a:ext cx="209454" cy="2097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81520" y="3921323"/>
            <a:ext cx="2161190" cy="4099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61752" y="3797372"/>
            <a:ext cx="418909" cy="5339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19537" y="4579213"/>
            <a:ext cx="1104396" cy="2192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872000" y="5008272"/>
            <a:ext cx="3979636" cy="2765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FEE92E0-01E7-7F29-5C37-351F88BDC9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7012" y="2638425"/>
            <a:ext cx="6657975" cy="1581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563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74942" y="1680672"/>
            <a:ext cx="199933" cy="2097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85256" y="1842758"/>
            <a:ext cx="209454" cy="2097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36859" y="1938103"/>
            <a:ext cx="285619" cy="38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74942" y="2004845"/>
            <a:ext cx="199933" cy="2097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29123" y="2472034"/>
            <a:ext cx="361785" cy="543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087888" y="2472034"/>
            <a:ext cx="487649" cy="596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280759" y="2472035"/>
            <a:ext cx="487649" cy="596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929123" y="3425483"/>
            <a:ext cx="361785" cy="2097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994776" y="3425483"/>
            <a:ext cx="304661" cy="2097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8374611" y="3425483"/>
            <a:ext cx="199933" cy="2097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8574545" y="4054758"/>
            <a:ext cx="545792" cy="7423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10734784" y="4054758"/>
            <a:ext cx="545792" cy="581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247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14809" y="2129467"/>
            <a:ext cx="218975" cy="1717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75603" y="2129467"/>
            <a:ext cx="218975" cy="1717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898247" y="2100845"/>
            <a:ext cx="218975" cy="1717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51041" y="2720985"/>
            <a:ext cx="476033" cy="2194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472264" y="3198016"/>
            <a:ext cx="502149" cy="782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565024" y="3512856"/>
            <a:ext cx="333223" cy="2194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814876" y="3980346"/>
            <a:ext cx="333223" cy="2194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109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75921" y="1232450"/>
            <a:ext cx="504056" cy="6123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879206" y="1384902"/>
            <a:ext cx="218975" cy="209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19735" y="2452059"/>
            <a:ext cx="333223" cy="2763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976396" y="2452059"/>
            <a:ext cx="333223" cy="2763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137917" y="2490172"/>
            <a:ext cx="342743" cy="219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994446" y="2490172"/>
            <a:ext cx="485553" cy="219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232132" y="3109505"/>
            <a:ext cx="352264" cy="219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204561" y="3747894"/>
            <a:ext cx="361785" cy="219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890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516429" y="1691187"/>
            <a:ext cx="209454" cy="1623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516429" y="2311925"/>
            <a:ext cx="209454" cy="1623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516429" y="3362404"/>
            <a:ext cx="209454" cy="1623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4.png">
            <a:extLst>
              <a:ext uri="{FF2B5EF4-FFF2-40B4-BE49-F238E27FC236}">
                <a16:creationId xmlns:a16="http://schemas.microsoft.com/office/drawing/2014/main" id="{C8E04395-7E74-0F39-CDC0-864A15B4299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448" y="4041273"/>
            <a:ext cx="11520000" cy="17367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>
            <a:extLst>
              <a:ext uri="{FF2B5EF4-FFF2-40B4-BE49-F238E27FC236}">
                <a16:creationId xmlns:a16="http://schemas.microsoft.com/office/drawing/2014/main" id="{9726D974-9685-5D87-121E-B4473749923C}"/>
              </a:ext>
            </a:extLst>
          </p:cNvPr>
          <p:cNvSpPr/>
          <p:nvPr/>
        </p:nvSpPr>
        <p:spPr bwMode="white">
          <a:xfrm>
            <a:off x="11438324" y="4422971"/>
            <a:ext cx="295140" cy="2671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>
            <a:extLst>
              <a:ext uri="{FF2B5EF4-FFF2-40B4-BE49-F238E27FC236}">
                <a16:creationId xmlns:a16="http://schemas.microsoft.com/office/drawing/2014/main" id="{FBF489C3-E74B-A592-CBFE-38A3195956B1}"/>
              </a:ext>
            </a:extLst>
          </p:cNvPr>
          <p:cNvSpPr/>
          <p:nvPr/>
        </p:nvSpPr>
        <p:spPr bwMode="white">
          <a:xfrm>
            <a:off x="11438324" y="5243622"/>
            <a:ext cx="295140" cy="2671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254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18479" y="1890646"/>
            <a:ext cx="218975" cy="2098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22743" y="3368884"/>
            <a:ext cx="228495" cy="2193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730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222942" y="1394400"/>
            <a:ext cx="266578" cy="219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19669" y="3042618"/>
            <a:ext cx="228495" cy="2286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95768" y="4547927"/>
            <a:ext cx="266578" cy="219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g_16777215" descr="7.png">
            <a:extLst>
              <a:ext uri="{FF2B5EF4-FFF2-40B4-BE49-F238E27FC236}">
                <a16:creationId xmlns:a16="http://schemas.microsoft.com/office/drawing/2014/main" id="{2E4FBB82-B1CD-0DB9-00EC-7E9056B96AD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010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8" name="Rectangle 4">
            <a:extLst>
              <a:ext uri="{FF2B5EF4-FFF2-40B4-BE49-F238E27FC236}">
                <a16:creationId xmlns:a16="http://schemas.microsoft.com/office/drawing/2014/main" id="{C93BF1FF-2CF2-DCD8-4E4B-9A564871DD9D}"/>
              </a:ext>
            </a:extLst>
          </p:cNvPr>
          <p:cNvSpPr/>
          <p:nvPr/>
        </p:nvSpPr>
        <p:spPr bwMode="white">
          <a:xfrm>
            <a:off x="2535678" y="2155133"/>
            <a:ext cx="462731" cy="712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 useBgFill="1">
        <p:nvSpPr>
          <p:cNvPr id="19" name="Rectangle 4">
            <a:extLst>
              <a:ext uri="{FF2B5EF4-FFF2-40B4-BE49-F238E27FC236}">
                <a16:creationId xmlns:a16="http://schemas.microsoft.com/office/drawing/2014/main" id="{A4E9C5B9-82E7-530D-A2CA-FFE19092C62F}"/>
              </a:ext>
            </a:extLst>
          </p:cNvPr>
          <p:cNvSpPr/>
          <p:nvPr/>
        </p:nvSpPr>
        <p:spPr bwMode="white">
          <a:xfrm>
            <a:off x="4896700" y="2188050"/>
            <a:ext cx="462731" cy="712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 useBgFill="1">
        <p:nvSpPr>
          <p:cNvPr id="20" name="Rectangle 4">
            <a:extLst>
              <a:ext uri="{FF2B5EF4-FFF2-40B4-BE49-F238E27FC236}">
                <a16:creationId xmlns:a16="http://schemas.microsoft.com/office/drawing/2014/main" id="{C8C8BAA6-9AEE-46CF-3E34-D8B8085AF9A5}"/>
              </a:ext>
            </a:extLst>
          </p:cNvPr>
          <p:cNvSpPr/>
          <p:nvPr/>
        </p:nvSpPr>
        <p:spPr bwMode="white">
          <a:xfrm>
            <a:off x="10255875" y="2155133"/>
            <a:ext cx="462731" cy="712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 useBgFill="1">
        <p:nvSpPr>
          <p:cNvPr id="21" name="Rectangle 4">
            <a:extLst>
              <a:ext uri="{FF2B5EF4-FFF2-40B4-BE49-F238E27FC236}">
                <a16:creationId xmlns:a16="http://schemas.microsoft.com/office/drawing/2014/main" id="{AAAC35E4-5DE4-72F2-D838-8A0212A75B0B}"/>
              </a:ext>
            </a:extLst>
          </p:cNvPr>
          <p:cNvSpPr/>
          <p:nvPr/>
        </p:nvSpPr>
        <p:spPr bwMode="white">
          <a:xfrm>
            <a:off x="7590426" y="2318569"/>
            <a:ext cx="462731" cy="712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 useBgFill="1">
        <p:nvSpPr>
          <p:cNvPr id="22" name="Rectangle 4">
            <a:extLst>
              <a:ext uri="{FF2B5EF4-FFF2-40B4-BE49-F238E27FC236}">
                <a16:creationId xmlns:a16="http://schemas.microsoft.com/office/drawing/2014/main" id="{AAA1CAC3-5ED3-3378-D3B9-B2BA516927B3}"/>
              </a:ext>
            </a:extLst>
          </p:cNvPr>
          <p:cNvSpPr/>
          <p:nvPr/>
        </p:nvSpPr>
        <p:spPr bwMode="white">
          <a:xfrm>
            <a:off x="2571155" y="3030838"/>
            <a:ext cx="462731" cy="712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 useBgFill="1">
        <p:nvSpPr>
          <p:cNvPr id="23" name="Rectangle 4">
            <a:extLst>
              <a:ext uri="{FF2B5EF4-FFF2-40B4-BE49-F238E27FC236}">
                <a16:creationId xmlns:a16="http://schemas.microsoft.com/office/drawing/2014/main" id="{B3733616-05CA-3452-BBC8-FE0456F70E42}"/>
              </a:ext>
            </a:extLst>
          </p:cNvPr>
          <p:cNvSpPr/>
          <p:nvPr/>
        </p:nvSpPr>
        <p:spPr bwMode="white">
          <a:xfrm>
            <a:off x="5015880" y="2968467"/>
            <a:ext cx="462731" cy="712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 useBgFill="1">
        <p:nvSpPr>
          <p:cNvPr id="24" name="Rectangle 4">
            <a:extLst>
              <a:ext uri="{FF2B5EF4-FFF2-40B4-BE49-F238E27FC236}">
                <a16:creationId xmlns:a16="http://schemas.microsoft.com/office/drawing/2014/main" id="{FCB7D9BD-9B48-22F2-C4AF-BEC215994AFE}"/>
              </a:ext>
            </a:extLst>
          </p:cNvPr>
          <p:cNvSpPr/>
          <p:nvPr/>
        </p:nvSpPr>
        <p:spPr bwMode="white">
          <a:xfrm>
            <a:off x="7465342" y="3030838"/>
            <a:ext cx="462731" cy="712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 useBgFill="1">
        <p:nvSpPr>
          <p:cNvPr id="25" name="Rectangle 4">
            <a:extLst>
              <a:ext uri="{FF2B5EF4-FFF2-40B4-BE49-F238E27FC236}">
                <a16:creationId xmlns:a16="http://schemas.microsoft.com/office/drawing/2014/main" id="{76EA541A-FA04-98DD-CD93-EB50B390B57F}"/>
              </a:ext>
            </a:extLst>
          </p:cNvPr>
          <p:cNvSpPr/>
          <p:nvPr/>
        </p:nvSpPr>
        <p:spPr bwMode="white">
          <a:xfrm>
            <a:off x="10284152" y="2968467"/>
            <a:ext cx="462731" cy="712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宽屏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2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9</cp:revision>
  <dcterms:created xsi:type="dcterms:W3CDTF">2022-11-08T02:00:00Z</dcterms:created>
  <dcterms:modified xsi:type="dcterms:W3CDTF">2022-11-19T09:20:22Z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