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3965491"/>
            <a:ext cx="2694347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7239" y="3965491"/>
            <a:ext cx="2570578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0495" y="3965491"/>
            <a:ext cx="3741619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1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6380" y="2443713"/>
            <a:ext cx="2304000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8198" y="2443713"/>
            <a:ext cx="1713719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6380" y="2977754"/>
            <a:ext cx="2561057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8975" y="2641510"/>
            <a:ext cx="771173" cy="2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21619" y="2641510"/>
            <a:ext cx="761652" cy="2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0000" y="3231837"/>
            <a:ext cx="1209123" cy="23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12424" y="3140969"/>
            <a:ext cx="1380495" cy="328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9438" y="3831685"/>
            <a:ext cx="666446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55041" y="3812642"/>
            <a:ext cx="1313851" cy="2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2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2864438"/>
            <a:ext cx="5084033" cy="27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8925" y="3389273"/>
            <a:ext cx="4141487" cy="28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2.png">
            <a:extLst>
              <a:ext uri="{FF2B5EF4-FFF2-40B4-BE49-F238E27FC236}">
                <a16:creationId xmlns:a16="http://schemas.microsoft.com/office/drawing/2014/main" id="{A021B328-14AD-6574-A1AD-6BC223FA74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488" y="3728683"/>
            <a:ext cx="11520000" cy="291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6FE34E81-D423-FFBF-94AC-C6AC5BD45E5D}"/>
              </a:ext>
            </a:extLst>
          </p:cNvPr>
          <p:cNvSpPr/>
          <p:nvPr/>
        </p:nvSpPr>
        <p:spPr bwMode="white">
          <a:xfrm>
            <a:off x="2477636" y="4711020"/>
            <a:ext cx="2722909" cy="28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9ABC7EB-34B5-B2AD-A465-83B706D1BCBC}"/>
              </a:ext>
            </a:extLst>
          </p:cNvPr>
          <p:cNvSpPr/>
          <p:nvPr/>
        </p:nvSpPr>
        <p:spPr bwMode="white">
          <a:xfrm>
            <a:off x="2477636" y="5245106"/>
            <a:ext cx="5026909" cy="28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8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6661" y="2385020"/>
            <a:ext cx="2561057" cy="27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6661" y="2927984"/>
            <a:ext cx="3179900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6661" y="3461423"/>
            <a:ext cx="3265586" cy="27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2289123"/>
            <a:ext cx="3598809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1520" y="2812760"/>
            <a:ext cx="499834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367135"/>
            <a:ext cx="2008859" cy="219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0661" y="2338532"/>
            <a:ext cx="3151338" cy="27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2826" y="2862921"/>
            <a:ext cx="2799074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3305" y="3387310"/>
            <a:ext cx="515067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2480690"/>
            <a:ext cx="3379834" cy="28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3004758"/>
            <a:ext cx="5150677" cy="28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140" y="2301275"/>
            <a:ext cx="4474710" cy="27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6661" y="2835583"/>
            <a:ext cx="1808925" cy="23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6661" y="3360350"/>
            <a:ext cx="2513454" cy="27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2872316"/>
            <a:ext cx="2599140" cy="276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1520" y="3396664"/>
            <a:ext cx="3865388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2000" y="3921011"/>
            <a:ext cx="6312198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84AB01D-B120-1F8B-8C10-A005C480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2490787"/>
            <a:ext cx="574357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1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4826" y="1833722"/>
            <a:ext cx="504595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79338" y="1833722"/>
            <a:ext cx="647404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3867" y="2377547"/>
            <a:ext cx="628363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6181" y="2377547"/>
            <a:ext cx="352264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88396" y="2377547"/>
            <a:ext cx="790214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3884" y="3427035"/>
            <a:ext cx="485553" cy="23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41123" y="3455657"/>
            <a:ext cx="466512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3404" y="3999482"/>
            <a:ext cx="228495" cy="200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54975" y="3970860"/>
            <a:ext cx="371305" cy="22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29123" y="5068051"/>
            <a:ext cx="361785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04429" y="5068051"/>
            <a:ext cx="352264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2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0148" y="1280105"/>
            <a:ext cx="361785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45454" y="1280105"/>
            <a:ext cx="342743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9355" y="1823249"/>
            <a:ext cx="476033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9537" y="2366393"/>
            <a:ext cx="476033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6396" y="3443151"/>
            <a:ext cx="352264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90776" y="4519910"/>
            <a:ext cx="495074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5553" y="4519910"/>
            <a:ext cx="514115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3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8082" y="1814479"/>
            <a:ext cx="637884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1719" y="2348645"/>
            <a:ext cx="618842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0132" y="2892350"/>
            <a:ext cx="323702" cy="20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7685" y="3970222"/>
            <a:ext cx="780694" cy="20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10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16429" y="1766175"/>
            <a:ext cx="295140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83074" y="2357048"/>
            <a:ext cx="199933" cy="162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CC791F56-5D73-B67A-3CBB-09BD7E6107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625891"/>
            <a:ext cx="11520000" cy="1606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0F3B1295-4CAA-48F1-8B58-88C9F6B03098}"/>
              </a:ext>
            </a:extLst>
          </p:cNvPr>
          <p:cNvSpPr/>
          <p:nvPr/>
        </p:nvSpPr>
        <p:spPr bwMode="white">
          <a:xfrm>
            <a:off x="11562092" y="2893593"/>
            <a:ext cx="209454" cy="162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C3995C6-DAA1-4273-1CEB-C8EFFAE022B2}"/>
              </a:ext>
            </a:extLst>
          </p:cNvPr>
          <p:cNvSpPr/>
          <p:nvPr/>
        </p:nvSpPr>
        <p:spPr bwMode="white">
          <a:xfrm>
            <a:off x="11562092" y="3428999"/>
            <a:ext cx="209454" cy="162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622F5A78-30F9-A175-A806-DA2D05F07681}"/>
              </a:ext>
            </a:extLst>
          </p:cNvPr>
          <p:cNvSpPr/>
          <p:nvPr/>
        </p:nvSpPr>
        <p:spPr bwMode="white">
          <a:xfrm>
            <a:off x="11562092" y="3954844"/>
            <a:ext cx="209454" cy="162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9537" y="1841730"/>
            <a:ext cx="218975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2462" y="2889110"/>
            <a:ext cx="228495" cy="22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14479" y="4479222"/>
            <a:ext cx="257057" cy="218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2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93123" y="1270437"/>
            <a:ext cx="209454" cy="209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1190" y="3393814"/>
            <a:ext cx="266578" cy="209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9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3557333"/>
            <a:ext cx="352264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4231" y="3557333"/>
            <a:ext cx="361785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45785" y="3557333"/>
            <a:ext cx="361785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2022-11-19T09:14:03Z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