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91" y="278"/>
      </p:cViewPr>
      <p:guideLst>
        <p:guide orient="horz" pos="2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6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49DA3E9F-F7B9-8B79-6326-A5D1F8B9D1B9}"/>
              </a:ext>
            </a:extLst>
          </p:cNvPr>
          <p:cNvSpPr/>
          <p:nvPr/>
        </p:nvSpPr>
        <p:spPr bwMode="white">
          <a:xfrm>
            <a:off x="2251193" y="1715275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890FFAAA-682E-69AE-0868-1D9924C2A98E}"/>
              </a:ext>
            </a:extLst>
          </p:cNvPr>
          <p:cNvSpPr/>
          <p:nvPr/>
        </p:nvSpPr>
        <p:spPr bwMode="white">
          <a:xfrm>
            <a:off x="5619584" y="1714295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7" name="Rectangle 4">
            <a:extLst>
              <a:ext uri="{FF2B5EF4-FFF2-40B4-BE49-F238E27FC236}">
                <a16:creationId xmlns:a16="http://schemas.microsoft.com/office/drawing/2014/main" id="{2BCA5D8D-DA27-695F-54BF-E7BD2342E339}"/>
              </a:ext>
            </a:extLst>
          </p:cNvPr>
          <p:cNvSpPr/>
          <p:nvPr/>
        </p:nvSpPr>
        <p:spPr bwMode="white">
          <a:xfrm>
            <a:off x="8974155" y="1715275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8" name="Rectangle 4">
            <a:extLst>
              <a:ext uri="{FF2B5EF4-FFF2-40B4-BE49-F238E27FC236}">
                <a16:creationId xmlns:a16="http://schemas.microsoft.com/office/drawing/2014/main" id="{7D8C6400-8B8F-8DC2-0B96-67B74A3DB1A8}"/>
              </a:ext>
            </a:extLst>
          </p:cNvPr>
          <p:cNvSpPr/>
          <p:nvPr/>
        </p:nvSpPr>
        <p:spPr bwMode="white">
          <a:xfrm>
            <a:off x="2286670" y="2590980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9" name="Rectangle 4">
            <a:extLst>
              <a:ext uri="{FF2B5EF4-FFF2-40B4-BE49-F238E27FC236}">
                <a16:creationId xmlns:a16="http://schemas.microsoft.com/office/drawing/2014/main" id="{CB030F8B-C711-EAE7-1669-2A7FEF6A0F70}"/>
              </a:ext>
            </a:extLst>
          </p:cNvPr>
          <p:cNvSpPr/>
          <p:nvPr/>
        </p:nvSpPr>
        <p:spPr bwMode="white">
          <a:xfrm>
            <a:off x="5519936" y="2477898"/>
            <a:ext cx="562379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20" name="Rectangle 4">
            <a:extLst>
              <a:ext uri="{FF2B5EF4-FFF2-40B4-BE49-F238E27FC236}">
                <a16:creationId xmlns:a16="http://schemas.microsoft.com/office/drawing/2014/main" id="{BE0C59DB-CEFF-4CC0-AF7F-B90BF2B779CA}"/>
              </a:ext>
            </a:extLst>
          </p:cNvPr>
          <p:cNvSpPr/>
          <p:nvPr/>
        </p:nvSpPr>
        <p:spPr bwMode="white">
          <a:xfrm>
            <a:off x="8904312" y="2529215"/>
            <a:ext cx="462731" cy="712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1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D80AEB09-9D93-093A-F4EF-AED2A75E5249}"/>
              </a:ext>
            </a:extLst>
          </p:cNvPr>
          <p:cNvSpPr/>
          <p:nvPr/>
        </p:nvSpPr>
        <p:spPr bwMode="white">
          <a:xfrm>
            <a:off x="2351584" y="3933056"/>
            <a:ext cx="1728192" cy="639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5ABEDA1-72BE-9229-5D5F-9BC3D2E487C9}"/>
              </a:ext>
            </a:extLst>
          </p:cNvPr>
          <p:cNvSpPr/>
          <p:nvPr/>
        </p:nvSpPr>
        <p:spPr bwMode="white">
          <a:xfrm>
            <a:off x="7464152" y="3933056"/>
            <a:ext cx="1728192" cy="639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D80AEB09-9D93-093A-F4EF-AED2A75E5249}"/>
              </a:ext>
            </a:extLst>
          </p:cNvPr>
          <p:cNvSpPr/>
          <p:nvPr/>
        </p:nvSpPr>
        <p:spPr bwMode="white">
          <a:xfrm>
            <a:off x="1520388" y="2970000"/>
            <a:ext cx="1728192" cy="39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80AEB09-9D93-093A-F4EF-AED2A75E5249}"/>
              </a:ext>
            </a:extLst>
          </p:cNvPr>
          <p:cNvSpPr/>
          <p:nvPr/>
        </p:nvSpPr>
        <p:spPr bwMode="white">
          <a:xfrm>
            <a:off x="7320136" y="2638096"/>
            <a:ext cx="1440160" cy="34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C6751B-0623-962A-7D16-EA3033C9DDB3}"/>
              </a:ext>
            </a:extLst>
          </p:cNvPr>
          <p:cNvSpPr/>
          <p:nvPr/>
        </p:nvSpPr>
        <p:spPr bwMode="white">
          <a:xfrm>
            <a:off x="1847528" y="3504688"/>
            <a:ext cx="2304256" cy="1003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172A0236-778C-717D-6923-11876072D1ED}"/>
              </a:ext>
            </a:extLst>
          </p:cNvPr>
          <p:cNvSpPr/>
          <p:nvPr/>
        </p:nvSpPr>
        <p:spPr bwMode="white">
          <a:xfrm>
            <a:off x="7032104" y="3504688"/>
            <a:ext cx="3672408" cy="123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BAB2D42-1B6B-561F-5FF6-62AD7B104EFE}"/>
              </a:ext>
            </a:extLst>
          </p:cNvPr>
          <p:cNvSpPr/>
          <p:nvPr/>
        </p:nvSpPr>
        <p:spPr bwMode="white">
          <a:xfrm>
            <a:off x="1847528" y="2996952"/>
            <a:ext cx="6192688" cy="2302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44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50027AC2-AA37-B959-5E1E-EB2AA770A6C6}"/>
              </a:ext>
            </a:extLst>
          </p:cNvPr>
          <p:cNvSpPr/>
          <p:nvPr/>
        </p:nvSpPr>
        <p:spPr bwMode="white">
          <a:xfrm>
            <a:off x="1631504" y="2348880"/>
            <a:ext cx="4248472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81D1B17-377E-E0F2-7A7F-EACD5CA4393D}"/>
              </a:ext>
            </a:extLst>
          </p:cNvPr>
          <p:cNvSpPr/>
          <p:nvPr/>
        </p:nvSpPr>
        <p:spPr bwMode="white">
          <a:xfrm>
            <a:off x="1847528" y="5013175"/>
            <a:ext cx="5616624" cy="131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2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193388" y="3364999"/>
            <a:ext cx="276099" cy="21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A9EBB4BE-F198-75AA-536D-DBBF368F54C2}"/>
              </a:ext>
            </a:extLst>
          </p:cNvPr>
          <p:cNvSpPr/>
          <p:nvPr/>
        </p:nvSpPr>
        <p:spPr bwMode="white">
          <a:xfrm>
            <a:off x="1991544" y="2935180"/>
            <a:ext cx="4032448" cy="157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1B850090-A14B-3455-CD75-48547D8597AA}"/>
              </a:ext>
            </a:extLst>
          </p:cNvPr>
          <p:cNvSpPr/>
          <p:nvPr/>
        </p:nvSpPr>
        <p:spPr bwMode="white">
          <a:xfrm>
            <a:off x="1703512" y="5138608"/>
            <a:ext cx="5544616" cy="1225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2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490194"/>
            <a:ext cx="1247206" cy="37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0033" y="2614062"/>
            <a:ext cx="1304330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57289" y="2814157"/>
            <a:ext cx="333223" cy="219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3305" y="3281046"/>
            <a:ext cx="2827636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2826" y="3766991"/>
            <a:ext cx="6197950" cy="28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2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1867" y="1785401"/>
            <a:ext cx="3351272" cy="40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8942" y="2119036"/>
            <a:ext cx="199933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62347" y="2614723"/>
            <a:ext cx="1904132" cy="3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6000" y="2738645"/>
            <a:ext cx="1447140" cy="28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8942" y="2938826"/>
            <a:ext cx="199933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2347" y="3424981"/>
            <a:ext cx="1504264" cy="228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52826" y="3901604"/>
            <a:ext cx="2094545" cy="27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9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3099480"/>
            <a:ext cx="952066" cy="371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4066" y="3223316"/>
            <a:ext cx="1161520" cy="2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1322" y="3423358"/>
            <a:ext cx="342743" cy="219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2000" y="3890125"/>
            <a:ext cx="2970446" cy="2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2000" y="4385469"/>
            <a:ext cx="4588958" cy="2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2823157"/>
            <a:ext cx="5112567" cy="1406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8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0512" y="1861688"/>
            <a:ext cx="476034" cy="63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4297" y="2023746"/>
            <a:ext cx="209454" cy="2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9801" y="1700808"/>
            <a:ext cx="352263" cy="704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67074" y="2805435"/>
            <a:ext cx="504595" cy="5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99900" y="2814967"/>
            <a:ext cx="418908" cy="5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84991" y="2967492"/>
            <a:ext cx="504595" cy="2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53356" y="2636912"/>
            <a:ext cx="418908" cy="711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38247" y="3911238"/>
            <a:ext cx="352264" cy="2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13618" y="3671255"/>
            <a:ext cx="295139" cy="62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795504" y="4854985"/>
            <a:ext cx="333223" cy="209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08694" y="4854985"/>
            <a:ext cx="352264" cy="2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412363" y="4854985"/>
            <a:ext cx="352264" cy="219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35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2310214"/>
            <a:ext cx="218975" cy="16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5123" y="2310214"/>
            <a:ext cx="218975" cy="16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1668" y="2281604"/>
            <a:ext cx="218975" cy="16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40925" y="3206650"/>
            <a:ext cx="352264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6000" y="3988646"/>
            <a:ext cx="360039" cy="59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07305" y="5094887"/>
            <a:ext cx="190413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10214" y="5962713"/>
            <a:ext cx="199933" cy="13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0346" y="1280255"/>
            <a:ext cx="361785" cy="56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97983" y="1432831"/>
            <a:ext cx="361785" cy="21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5504" y="2233852"/>
            <a:ext cx="495074" cy="209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6561" y="3015802"/>
            <a:ext cx="199933" cy="21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27272" y="3015802"/>
            <a:ext cx="323702" cy="209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81586" y="3797752"/>
            <a:ext cx="656925" cy="54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3553" y="2062658"/>
            <a:ext cx="209454" cy="16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73553" y="3188422"/>
            <a:ext cx="209454" cy="16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73553" y="3865788"/>
            <a:ext cx="209454" cy="16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83074" y="4371428"/>
            <a:ext cx="199933" cy="16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16429" y="4991552"/>
            <a:ext cx="295140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3272" y="1803626"/>
            <a:ext cx="228495" cy="228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2611" y="3327051"/>
            <a:ext cx="266578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3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1413513"/>
            <a:ext cx="218975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0628" y="3109670"/>
            <a:ext cx="209454" cy="219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79074" y="4453255"/>
            <a:ext cx="228495" cy="2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4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5880" y="2215634"/>
            <a:ext cx="321639" cy="637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0247" y="2215634"/>
            <a:ext cx="152330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2280" y="2377868"/>
            <a:ext cx="218975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2377868"/>
            <a:ext cx="209454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40727" y="2110659"/>
            <a:ext cx="321639" cy="639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9403" y="3064974"/>
            <a:ext cx="314181" cy="639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09089" y="3064974"/>
            <a:ext cx="314181" cy="53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93983" y="3227208"/>
            <a:ext cx="152330" cy="20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26479" y="2959999"/>
            <a:ext cx="276098" cy="63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2022-11-19T09:11:50Z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