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</p:sldIdLst>
  <p:sldSz cx="12192000" cy="6858000"/>
  <p:notesSz cx="6858000" cy="9144000"/>
  <p:custDataLst>
    <p:tags r:id="rId22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3" d="100"/>
          <a:sy n="83" d="100"/>
        </p:scale>
        <p:origin x="149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37101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491173" y="4108286"/>
            <a:ext cx="3027570" cy="2856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936991" y="4108286"/>
            <a:ext cx="2008859" cy="2856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491173" y="4613000"/>
            <a:ext cx="4608000" cy="2856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936991" y="4613000"/>
            <a:ext cx="2561057" cy="2856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10272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8764958" y="3008459"/>
            <a:ext cx="333223" cy="2195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9488528" y="3008459"/>
            <a:ext cx="352264" cy="2195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0221619" y="3008459"/>
            <a:ext cx="342743" cy="2195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974743" y="3839034"/>
            <a:ext cx="199933" cy="2100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55533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20000" y="4282077"/>
            <a:ext cx="3713057" cy="13791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447928" y="4139387"/>
            <a:ext cx="3456384" cy="16386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9376" y="1124744"/>
            <a:ext cx="11520000" cy="394093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896632" y="1802241"/>
            <a:ext cx="942545" cy="2671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193425" y="2298437"/>
            <a:ext cx="618842" cy="2671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174384" y="3796565"/>
            <a:ext cx="2570578" cy="2862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193425" y="4292761"/>
            <a:ext cx="4874578" cy="2862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160182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996099" y="1814171"/>
            <a:ext cx="5645752" cy="2765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005619" y="2300440"/>
            <a:ext cx="6350280" cy="2860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99419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519404" y="2719315"/>
            <a:ext cx="4655603" cy="2859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528925" y="3214922"/>
            <a:ext cx="4598479" cy="2763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538446" y="5216412"/>
            <a:ext cx="5331570" cy="2859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528925" y="5712019"/>
            <a:ext cx="6635900" cy="2763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19926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262347" y="2308290"/>
            <a:ext cx="3608330" cy="2856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243305" y="2841502"/>
            <a:ext cx="2304000" cy="2856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252826" y="3365191"/>
            <a:ext cx="4874578" cy="2856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17732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243305" y="2320397"/>
            <a:ext cx="5226842" cy="2767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262347" y="2854722"/>
            <a:ext cx="2808595" cy="2767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252826" y="3379505"/>
            <a:ext cx="2970446" cy="2767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775801" y="3398589"/>
            <a:ext cx="285619" cy="381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72530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243305" y="2375948"/>
            <a:ext cx="1875570" cy="2191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347371" y="2347361"/>
            <a:ext cx="3322710" cy="2858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252826" y="2871457"/>
            <a:ext cx="3998677" cy="2858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69517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262347" y="2299027"/>
            <a:ext cx="5502942" cy="2761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243305" y="2832352"/>
            <a:ext cx="2446809" cy="2761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243305" y="3365676"/>
            <a:ext cx="2551537" cy="2857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252826" y="3889477"/>
            <a:ext cx="3560727" cy="2857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193D166E-6034-34F9-2B58-FD453500CA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5625" y="2381250"/>
            <a:ext cx="6000750" cy="2095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9376" y="1124744"/>
            <a:ext cx="11520000" cy="383122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631376" y="2925990"/>
            <a:ext cx="3732099" cy="2763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640896" y="3450162"/>
            <a:ext cx="3313190" cy="2763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4713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575867" y="1690349"/>
            <a:ext cx="199933" cy="2193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632330" y="1690349"/>
            <a:ext cx="199933" cy="2193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403173" y="1690349"/>
            <a:ext cx="333223" cy="2098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689123" y="2186257"/>
            <a:ext cx="199933" cy="2193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929123" y="2682166"/>
            <a:ext cx="209454" cy="2193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756760" y="2682166"/>
            <a:ext cx="352264" cy="2193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9536132" y="3187611"/>
            <a:ext cx="352264" cy="2193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2833586" y="3683520"/>
            <a:ext cx="323702" cy="2193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9155305" y="4188965"/>
            <a:ext cx="199933" cy="2098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42806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8003305" y="1213318"/>
            <a:ext cx="285619" cy="2095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880528" y="1708500"/>
            <a:ext cx="361785" cy="2190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307966" y="2213204"/>
            <a:ext cx="342743" cy="2190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9869355" y="2708386"/>
            <a:ext cx="476033" cy="2190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156958" y="3203568"/>
            <a:ext cx="495074" cy="2190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299768" y="4212977"/>
            <a:ext cx="209454" cy="2095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4290247" y="4708159"/>
            <a:ext cx="218975" cy="2190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2243305" y="5203341"/>
            <a:ext cx="209454" cy="2190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194852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386115" y="1777266"/>
            <a:ext cx="352264" cy="2101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8841123" y="2684668"/>
            <a:ext cx="456991" cy="2101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99300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1573553" y="1766294"/>
            <a:ext cx="209454" cy="1620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1583074" y="2271483"/>
            <a:ext cx="199933" cy="1620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1583074" y="2776672"/>
            <a:ext cx="199933" cy="1620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1573553" y="3272329"/>
            <a:ext cx="209454" cy="1620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1516429" y="3720326"/>
            <a:ext cx="295140" cy="2668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63373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956363" y="1680854"/>
            <a:ext cx="228495" cy="2288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709818" y="3941210"/>
            <a:ext cx="266578" cy="2098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19968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518743" y="1299743"/>
            <a:ext cx="228495" cy="2292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9936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0507239" y="1308750"/>
            <a:ext cx="266578" cy="2096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0878545" y="3386566"/>
            <a:ext cx="218975" cy="2192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b2e6956f-5f82-4df2-a6f8-726397bc33ed"/>
  <p:tag name="COMMONDATA" val="eyJoZGlkIjoiMGI4MTk1OTY3ODM4ZTg3ZDU5ZmNiYWExM2RhNTY4NDA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0</Words>
  <Application>Microsoft Office PowerPoint</Application>
  <PresentationFormat>宽屏</PresentationFormat>
  <Paragraphs>0</Paragraphs>
  <Slides>20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23" baseType="lpstr">
      <vt:lpstr>宋体</vt:lpstr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</cp:lastModifiedBy>
  <cp:revision>9</cp:revision>
  <dcterms:created xsi:type="dcterms:W3CDTF">2022-11-08T02:00:00Z</dcterms:created>
  <dcterms:modified xsi:type="dcterms:W3CDTF">2022-11-19T09:08:05Z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32E827B76BE8474789FE23A5C427C54F</vt:lpwstr>
  </property>
</Properties>
</file>