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20688"/>
            <a:ext cx="8640000" cy="57250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95391" y="2643522"/>
            <a:ext cx="3114972" cy="381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95391" y="5830441"/>
            <a:ext cx="838280" cy="362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98078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2CC5D9D-E7CF-21B2-6BF7-90A974B90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846" y="2060848"/>
            <a:ext cx="2962275" cy="122872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B2B2233-C403-59E9-6AD0-2486EA985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573016"/>
            <a:ext cx="7181850" cy="1114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88640"/>
            <a:ext cx="8244432" cy="64083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8244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10"/>
          <p:cNvSpPr/>
          <p:nvPr/>
        </p:nvSpPr>
        <p:spPr bwMode="white">
          <a:xfrm>
            <a:off x="1623298" y="5844604"/>
            <a:ext cx="1626985" cy="373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10"/>
          <p:cNvSpPr/>
          <p:nvPr/>
        </p:nvSpPr>
        <p:spPr bwMode="white">
          <a:xfrm>
            <a:off x="1043608" y="1844824"/>
            <a:ext cx="4104456" cy="2664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10"/>
          <p:cNvSpPr/>
          <p:nvPr/>
        </p:nvSpPr>
        <p:spPr bwMode="white">
          <a:xfrm>
            <a:off x="5292080" y="2132856"/>
            <a:ext cx="1368152" cy="2376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351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9450" y="1971721"/>
            <a:ext cx="3819889" cy="393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3.png">
            <a:extLst>
              <a:ext uri="{FF2B5EF4-FFF2-40B4-BE49-F238E27FC236}">
                <a16:creationId xmlns:a16="http://schemas.microsoft.com/office/drawing/2014/main" id="{EBA45B85-40BF-65D8-E450-3A0D34AB6D6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460796"/>
            <a:ext cx="8640000" cy="19304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A362C8E6-0124-A013-AE31-C0A36274F482}"/>
              </a:ext>
            </a:extLst>
          </p:cNvPr>
          <p:cNvSpPr/>
          <p:nvPr/>
        </p:nvSpPr>
        <p:spPr bwMode="white">
          <a:xfrm>
            <a:off x="749450" y="4225342"/>
            <a:ext cx="5715545" cy="401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F7722A7E-598E-FE28-907A-1DC76FC418E8}"/>
              </a:ext>
            </a:extLst>
          </p:cNvPr>
          <p:cNvSpPr/>
          <p:nvPr/>
        </p:nvSpPr>
        <p:spPr bwMode="white">
          <a:xfrm>
            <a:off x="758976" y="4903877"/>
            <a:ext cx="2524366" cy="401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640000" cy="57411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46999" y="4444932"/>
            <a:ext cx="6639558" cy="400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53239" y="4492616"/>
            <a:ext cx="628710" cy="295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27947" y="5141116"/>
            <a:ext cx="1409834" cy="305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94937" y="5083896"/>
            <a:ext cx="4448599" cy="410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37473" y="5732396"/>
            <a:ext cx="6115633" cy="391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634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9450" y="2461555"/>
            <a:ext cx="4782006" cy="390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98138" y="2499667"/>
            <a:ext cx="1009746" cy="304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12670" y="2499667"/>
            <a:ext cx="981168" cy="304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60520" y="2499667"/>
            <a:ext cx="276251" cy="295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7080" y="3090401"/>
            <a:ext cx="3667475" cy="390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0399" y="3719246"/>
            <a:ext cx="3743682" cy="390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5434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20688"/>
            <a:ext cx="823950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 rot="20356359" flipV="1">
            <a:off x="4262399" y="3607236"/>
            <a:ext cx="2133377" cy="8876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22734" y="4725144"/>
            <a:ext cx="1421074" cy="601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/>
          <p:cNvSpPr/>
          <p:nvPr/>
        </p:nvSpPr>
        <p:spPr bwMode="white">
          <a:xfrm rot="19845223">
            <a:off x="2374371" y="3559260"/>
            <a:ext cx="1714327" cy="886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2022-11-08T02:00:37Z</dcterms:created>
  <dcterms:modified xsi:type="dcterms:W3CDTF">2022-11-19T12:18:34Z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