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3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611560" y="3582544"/>
            <a:ext cx="7560840" cy="207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52494"/>
            <a:ext cx="6300216" cy="6687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528" y="3140968"/>
            <a:ext cx="6264696" cy="36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04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4D8A5F-471E-1212-8B57-C7A3FE2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30" y="1988840"/>
            <a:ext cx="2962275" cy="1228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9A8693-F2D9-86DC-E8E5-1D8D7B703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501008"/>
            <a:ext cx="77724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300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83300" y="2361761"/>
            <a:ext cx="1068435" cy="91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9832" y="3537929"/>
            <a:ext cx="378327" cy="69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02806" y="4480476"/>
            <a:ext cx="402478" cy="35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2278" y="5487469"/>
            <a:ext cx="144892" cy="24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19832" y="5793595"/>
            <a:ext cx="330032" cy="32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68129" y="5874154"/>
            <a:ext cx="225387" cy="25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44" y="2996952"/>
            <a:ext cx="3384376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>
            <a:extLst>
              <a:ext uri="{FF2B5EF4-FFF2-40B4-BE49-F238E27FC236}">
                <a16:creationId xmlns:a16="http://schemas.microsoft.com/office/drawing/2014/main" id="{41BFC0E0-3AC2-BD0B-8547-205538B15413}"/>
              </a:ext>
            </a:extLst>
          </p:cNvPr>
          <p:cNvSpPr/>
          <p:nvPr/>
        </p:nvSpPr>
        <p:spPr bwMode="white">
          <a:xfrm>
            <a:off x="4536000" y="3084007"/>
            <a:ext cx="3384376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4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2">
            <a:extLst>
              <a:ext uri="{FF2B5EF4-FFF2-40B4-BE49-F238E27FC236}">
                <a16:creationId xmlns:a16="http://schemas.microsoft.com/office/drawing/2014/main" id="{0938821A-8BFE-F3BF-0A72-63A093F3B82D}"/>
              </a:ext>
            </a:extLst>
          </p:cNvPr>
          <p:cNvSpPr/>
          <p:nvPr/>
        </p:nvSpPr>
        <p:spPr bwMode="white">
          <a:xfrm>
            <a:off x="0" y="2184668"/>
            <a:ext cx="3384376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D20A4087-4DBC-223A-5BA2-B50EBC452C55}"/>
              </a:ext>
            </a:extLst>
          </p:cNvPr>
          <p:cNvSpPr/>
          <p:nvPr/>
        </p:nvSpPr>
        <p:spPr bwMode="white">
          <a:xfrm>
            <a:off x="3923928" y="2204864"/>
            <a:ext cx="3384376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1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0233" y="3900025"/>
            <a:ext cx="2638676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6661" y="4528814"/>
            <a:ext cx="1352679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3423787"/>
            <a:ext cx="3067342" cy="38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3298" y="4214577"/>
            <a:ext cx="638235" cy="18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705" y="4100246"/>
            <a:ext cx="1019272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42A8EC42-1E64-5CAA-C7CD-2AB37C2D6666}"/>
              </a:ext>
            </a:extLst>
          </p:cNvPr>
          <p:cNvSpPr/>
          <p:nvPr/>
        </p:nvSpPr>
        <p:spPr bwMode="white">
          <a:xfrm>
            <a:off x="288000" y="2780928"/>
            <a:ext cx="3384376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4509574F-9DD7-E0B6-B74E-8F860D44497B}"/>
              </a:ext>
            </a:extLst>
          </p:cNvPr>
          <p:cNvSpPr/>
          <p:nvPr/>
        </p:nvSpPr>
        <p:spPr bwMode="white">
          <a:xfrm>
            <a:off x="4716016" y="2780928"/>
            <a:ext cx="3384376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9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9"/>
          <p:cNvSpPr/>
          <p:nvPr/>
        </p:nvSpPr>
        <p:spPr bwMode="white">
          <a:xfrm>
            <a:off x="787554" y="3645024"/>
            <a:ext cx="6887232" cy="1882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2022-11-19T12:03:53Z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