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558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23074" y="4829395"/>
            <a:ext cx="4953472" cy="390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3548" y="5487233"/>
            <a:ext cx="4153296" cy="390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5141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6EC0CFC-8FF1-E8B6-9A81-51E7A4DF1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8881"/>
            <a:ext cx="8496944" cy="123716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835F4C4-0BD9-34E6-2312-C9711B15F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542" y="3933056"/>
            <a:ext cx="5676900" cy="112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73628"/>
            <a:ext cx="7920880" cy="6151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407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09469" y="912062"/>
            <a:ext cx="476295" cy="30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85059" y="1598774"/>
            <a:ext cx="476295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9292" y="1560624"/>
            <a:ext cx="428665" cy="352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23250" y="2953124"/>
            <a:ext cx="457243" cy="30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14518" y="2962662"/>
            <a:ext cx="438191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4970" y="5623672"/>
            <a:ext cx="2752987" cy="391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49625"/>
            <a:ext cx="7776864" cy="6175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1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7256" y="1870940"/>
            <a:ext cx="1695611" cy="400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502" y="4586819"/>
            <a:ext cx="7344476" cy="400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39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45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7730" y="1975730"/>
            <a:ext cx="2057596" cy="39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87730" y="4662920"/>
            <a:ext cx="2057596" cy="39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0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7554" y="4142824"/>
            <a:ext cx="1562249" cy="381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26011" y="4142824"/>
            <a:ext cx="6058478" cy="381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89186" y="4247781"/>
            <a:ext cx="295303" cy="47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8976" y="4801188"/>
            <a:ext cx="1466990" cy="400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8502" y="5469094"/>
            <a:ext cx="7420683" cy="391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2022-11-19T12:00:06Z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