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264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078" y="5087414"/>
            <a:ext cx="7453866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078" y="5707161"/>
            <a:ext cx="1822461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045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64A214-4801-3B0A-7B3A-749B5727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4" y="2204864"/>
            <a:ext cx="8604448" cy="12528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68C534-2099-7985-2B92-9FA68B7E9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80261"/>
            <a:ext cx="8136904" cy="111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3"/>
            <a:ext cx="7272808" cy="6023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27"/>
          <a:stretch/>
        </p:blipFill>
        <p:spPr>
          <a:xfrm>
            <a:off x="251520" y="692696"/>
            <a:ext cx="8059308" cy="564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3677" y="878166"/>
            <a:ext cx="799710" cy="36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3401" y="2167055"/>
            <a:ext cx="586454" cy="29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0189" y="2771499"/>
            <a:ext cx="373198" cy="4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2418" y="3029277"/>
            <a:ext cx="408741" cy="5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4515" y="3384832"/>
            <a:ext cx="408741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4791" y="3989277"/>
            <a:ext cx="808596" cy="35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117" y="5224832"/>
            <a:ext cx="6095573" cy="37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003" y="5847055"/>
            <a:ext cx="2354703" cy="38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7560840" cy="6119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99307"/>
            <a:ext cx="2352899" cy="40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7003" y="2599307"/>
            <a:ext cx="5534553" cy="40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258629"/>
            <a:ext cx="5934641" cy="40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184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5725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1357" y="2729850"/>
            <a:ext cx="3090671" cy="38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1906" y="5936155"/>
            <a:ext cx="4735248" cy="38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0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