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848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C2C864-4C33-B3A3-F357-609232D0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5" y="2276872"/>
            <a:ext cx="8748464" cy="12737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6FBFEE-B146-A3AC-6AB8-23A059597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3861048"/>
            <a:ext cx="8136904" cy="933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5636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3720512" y="4784705"/>
            <a:ext cx="285885" cy="22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93929" y="5176584"/>
            <a:ext cx="285885" cy="23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20434" y="5574684"/>
            <a:ext cx="292100" cy="22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04152" y="5568464"/>
            <a:ext cx="285885" cy="23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1.png">
            <a:extLst>
              <a:ext uri="{FF2B5EF4-FFF2-40B4-BE49-F238E27FC236}">
                <a16:creationId xmlns:a16="http://schemas.microsoft.com/office/drawing/2014/main" id="{167E1851-D826-E57F-A84A-A077C551C5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7713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65897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9663" y="1166142"/>
            <a:ext cx="4010495" cy="30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2397" y="1624324"/>
            <a:ext cx="820989" cy="28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3709" y="1617051"/>
            <a:ext cx="4969526" cy="30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867" y="2547960"/>
            <a:ext cx="3712614" cy="31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397" y="3006142"/>
            <a:ext cx="3385671" cy="30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60723" y="3013415"/>
            <a:ext cx="1046216" cy="29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9663" y="4395233"/>
            <a:ext cx="4497276" cy="29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39229" y="4904324"/>
            <a:ext cx="196165" cy="22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5132" y="5078869"/>
            <a:ext cx="1249647" cy="23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95637" y="5187960"/>
            <a:ext cx="290615" cy="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39229" y="5253415"/>
            <a:ext cx="196165" cy="23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2397" y="5740688"/>
            <a:ext cx="4141272" cy="58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3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76236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07441" y="2251987"/>
            <a:ext cx="521134" cy="227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2573" y="2251987"/>
            <a:ext cx="529539" cy="227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1686" y="2975140"/>
            <a:ext cx="521134" cy="227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15847" y="2487432"/>
            <a:ext cx="983430" cy="201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35493" y="2512658"/>
            <a:ext cx="958214" cy="199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96200" y="3227403"/>
            <a:ext cx="966620" cy="127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7419" y="5464133"/>
            <a:ext cx="6421718" cy="34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4229" y="5960250"/>
            <a:ext cx="2185401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3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66432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28438" y="2175550"/>
            <a:ext cx="527356" cy="162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80749" y="2864405"/>
            <a:ext cx="527356" cy="93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4593" y="2871733"/>
            <a:ext cx="520032" cy="930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4228" y="3091580"/>
            <a:ext cx="520032" cy="710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0383" y="3545931"/>
            <a:ext cx="520032" cy="25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702" y="5092191"/>
            <a:ext cx="4467884" cy="30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27399" y="5092191"/>
            <a:ext cx="952172" cy="30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3026" y="5531886"/>
            <a:ext cx="5573869" cy="30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3026" y="5971580"/>
            <a:ext cx="2395079" cy="30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