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9626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32718" y="3887029"/>
            <a:ext cx="4714402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05283" y="4519224"/>
            <a:ext cx="3485321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06518" y="5168980"/>
            <a:ext cx="851577" cy="27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2718" y="5748492"/>
            <a:ext cx="4679286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998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59AE032-8A77-89B0-1CD9-C96B71E5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76872"/>
            <a:ext cx="8227640" cy="13039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97D011-05A7-D5AF-CB3E-428CD76A8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861048"/>
            <a:ext cx="630555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9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4293096"/>
            <a:ext cx="278660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6F5F39DC-6ABF-B5D4-B97C-03F1173F8837}"/>
              </a:ext>
            </a:extLst>
          </p:cNvPr>
          <p:cNvSpPr/>
          <p:nvPr/>
        </p:nvSpPr>
        <p:spPr bwMode="white">
          <a:xfrm>
            <a:off x="4668747" y="4365104"/>
            <a:ext cx="278660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1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47C4DE4-3E94-8641-A864-06050460B547}"/>
              </a:ext>
            </a:extLst>
          </p:cNvPr>
          <p:cNvSpPr/>
          <p:nvPr/>
        </p:nvSpPr>
        <p:spPr bwMode="white">
          <a:xfrm>
            <a:off x="216000" y="2636912"/>
            <a:ext cx="278660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3A09E807-6517-8C12-301D-3C3A6686F64C}"/>
              </a:ext>
            </a:extLst>
          </p:cNvPr>
          <p:cNvSpPr/>
          <p:nvPr/>
        </p:nvSpPr>
        <p:spPr bwMode="white">
          <a:xfrm>
            <a:off x="4427984" y="2420888"/>
            <a:ext cx="278660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65352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66877" y="5335545"/>
            <a:ext cx="266599" cy="25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8126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5898" y="2137837"/>
            <a:ext cx="3858961" cy="36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5294" y="2913885"/>
            <a:ext cx="2963131" cy="28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5273" y="3646819"/>
            <a:ext cx="844147" cy="26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5294" y="4328017"/>
            <a:ext cx="3066496" cy="37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5898" y="5052328"/>
            <a:ext cx="6701500" cy="37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8670" y="5785262"/>
            <a:ext cx="1645227" cy="353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0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2863547"/>
            <a:ext cx="6248996" cy="39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6782" y="3588411"/>
            <a:ext cx="2781565" cy="29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4246" y="4256050"/>
            <a:ext cx="924013" cy="29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02" y="4875999"/>
            <a:ext cx="5801278" cy="39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6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3604387"/>
            <a:ext cx="4601014" cy="39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205" y="4328363"/>
            <a:ext cx="2991135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5713" y="4995182"/>
            <a:ext cx="1114531" cy="304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02" y="5623898"/>
            <a:ext cx="4353340" cy="39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3578896"/>
            <a:ext cx="6868180" cy="39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205" y="4303767"/>
            <a:ext cx="2600573" cy="29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4246" y="4971411"/>
            <a:ext cx="914487" cy="29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02" y="5591366"/>
            <a:ext cx="6830077" cy="39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