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51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6461F-909B-5407-CAE7-87259F96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34" y="1695455"/>
            <a:ext cx="5829300" cy="1647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B418DC-1811-8B55-381B-343C6150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7743825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8640"/>
            <a:ext cx="5760640" cy="642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95936" y="2060848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3888" y="2780928"/>
            <a:ext cx="720080" cy="6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5327" y="3198570"/>
            <a:ext cx="774860" cy="36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0448" y="3638636"/>
            <a:ext cx="708171" cy="219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74702" y="3933057"/>
            <a:ext cx="769105" cy="39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25327" y="4627016"/>
            <a:ext cx="673293" cy="31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1171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523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5177" y="770082"/>
            <a:ext cx="389837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2499" y="778382"/>
            <a:ext cx="381543" cy="33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4911" y="1392561"/>
            <a:ext cx="406426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5229" y="1392561"/>
            <a:ext cx="597198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5177" y="1915443"/>
            <a:ext cx="389837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4205" y="1915443"/>
            <a:ext cx="389837" cy="34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04911" y="2529621"/>
            <a:ext cx="406426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53524" y="2529621"/>
            <a:ext cx="588904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5177" y="3052503"/>
            <a:ext cx="389837" cy="34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74205" y="3069102"/>
            <a:ext cx="398132" cy="31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13206" y="3666682"/>
            <a:ext cx="398132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45229" y="3666682"/>
            <a:ext cx="597198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69756" y="4214463"/>
            <a:ext cx="796264" cy="30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88322" y="4803742"/>
            <a:ext cx="588904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677116" y="5351523"/>
            <a:ext cx="398132" cy="30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074205" y="5334924"/>
            <a:ext cx="381543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21967" y="5949102"/>
            <a:ext cx="414721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95463" y="5949102"/>
            <a:ext cx="564020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0987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3693" y="1879850"/>
            <a:ext cx="6830795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622" y="2460315"/>
            <a:ext cx="2491231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2436" y="2460315"/>
            <a:ext cx="4152051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481" y="3031850"/>
            <a:ext cx="3812744" cy="37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693" y="4192781"/>
            <a:ext cx="6812936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622" y="4773246"/>
            <a:ext cx="6839724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2622" y="5344781"/>
            <a:ext cx="4714588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9006" y="5344781"/>
            <a:ext cx="1955482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4764" y="5925246"/>
            <a:ext cx="2401939" cy="36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31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874" y="4100309"/>
            <a:ext cx="7450636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874" y="4690845"/>
            <a:ext cx="7414336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799" y="5281382"/>
            <a:ext cx="7396186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874" y="5862833"/>
            <a:ext cx="7178384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632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32014" y="5152843"/>
            <a:ext cx="7782668" cy="39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014" y="5762778"/>
            <a:ext cx="3353120" cy="39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