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0" r:id="rId4"/>
    <p:sldId id="261" r:id="rId5"/>
    <p:sldId id="262" r:id="rId6"/>
    <p:sldId id="263" r:id="rId7"/>
    <p:sldId id="264" r:id="rId8"/>
    <p:sldId id="266" r:id="rId9"/>
    <p:sldId id="267" r:id="rId10"/>
    <p:sldId id="268" r:id="rId11"/>
    <p:sldId id="269" r:id="rId12"/>
  </p:sldIdLst>
  <p:sldSz cx="9144000" cy="6858000" type="screen4x3"/>
  <p:notesSz cx="6858000" cy="9144000"/>
  <p:custDataLst>
    <p:tags r:id="rId13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83" d="100"/>
          <a:sy n="83" d="100"/>
        </p:scale>
        <p:origin x="941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36063" cy="6838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536" y="415080"/>
            <a:ext cx="7092304" cy="638256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8" name="Rectangle 17"/>
          <p:cNvSpPr/>
          <p:nvPr/>
        </p:nvSpPr>
        <p:spPr bwMode="white">
          <a:xfrm>
            <a:off x="424314" y="4077072"/>
            <a:ext cx="6883990" cy="27205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29713" cy="6873875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1657228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2FC47357-1793-9194-CD7B-5923F37C95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7664" y="1844824"/>
            <a:ext cx="5895975" cy="135255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5CE51DDC-8952-561F-1A8E-B1BD16F8BA40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9552" y="3429000"/>
            <a:ext cx="8763000" cy="13239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536" y="476672"/>
            <a:ext cx="7580690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5995383" y="2566657"/>
            <a:ext cx="150443" cy="2591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920162" y="2892695"/>
            <a:ext cx="342677" cy="334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970309" y="2976294"/>
            <a:ext cx="225665" cy="2591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707739" y="4698442"/>
            <a:ext cx="409541" cy="2591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7">
            <a:extLst>
              <a:ext uri="{FF2B5EF4-FFF2-40B4-BE49-F238E27FC236}">
                <a16:creationId xmlns:a16="http://schemas.microsoft.com/office/drawing/2014/main" id="{CE0B03D4-41CE-6AF6-1F2E-94FA3FDC0A82}"/>
              </a:ext>
            </a:extLst>
          </p:cNvPr>
          <p:cNvSpPr/>
          <p:nvPr/>
        </p:nvSpPr>
        <p:spPr bwMode="white">
          <a:xfrm>
            <a:off x="1655192" y="5337978"/>
            <a:ext cx="576064" cy="8000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7">
            <a:extLst>
              <a:ext uri="{FF2B5EF4-FFF2-40B4-BE49-F238E27FC236}">
                <a16:creationId xmlns:a16="http://schemas.microsoft.com/office/drawing/2014/main" id="{90F497F1-4D06-566C-65FF-160211225DE5}"/>
              </a:ext>
            </a:extLst>
          </p:cNvPr>
          <p:cNvSpPr/>
          <p:nvPr/>
        </p:nvSpPr>
        <p:spPr bwMode="white">
          <a:xfrm>
            <a:off x="5413963" y="5337978"/>
            <a:ext cx="576064" cy="8000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3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11895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149539" y="1518751"/>
            <a:ext cx="476295" cy="3052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312361" y="1518751"/>
            <a:ext cx="466769" cy="3052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473420" y="3722047"/>
            <a:ext cx="476295" cy="2956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512" y="764704"/>
            <a:ext cx="8261211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7566327" y="2077109"/>
            <a:ext cx="255031" cy="2187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475245" y="4100400"/>
            <a:ext cx="382547" cy="3645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566327" y="6059893"/>
            <a:ext cx="255031" cy="2096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97414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8" name="Rectangle 7">
            <a:extLst>
              <a:ext uri="{FF2B5EF4-FFF2-40B4-BE49-F238E27FC236}">
                <a16:creationId xmlns:a16="http://schemas.microsoft.com/office/drawing/2014/main" id="{C5DA424F-0CCE-9BEE-93C3-FA49572C6CF6}"/>
              </a:ext>
            </a:extLst>
          </p:cNvPr>
          <p:cNvSpPr/>
          <p:nvPr/>
        </p:nvSpPr>
        <p:spPr bwMode="white">
          <a:xfrm>
            <a:off x="2843808" y="2852936"/>
            <a:ext cx="576064" cy="9361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9" name="Rectangle 7">
            <a:extLst>
              <a:ext uri="{FF2B5EF4-FFF2-40B4-BE49-F238E27FC236}">
                <a16:creationId xmlns:a16="http://schemas.microsoft.com/office/drawing/2014/main" id="{8A2C1903-5863-61A2-BE62-810FFEA848C3}"/>
              </a:ext>
            </a:extLst>
          </p:cNvPr>
          <p:cNvSpPr/>
          <p:nvPr/>
        </p:nvSpPr>
        <p:spPr bwMode="white">
          <a:xfrm>
            <a:off x="5328084" y="2708920"/>
            <a:ext cx="576064" cy="8000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0" name="Rectangle 7">
            <a:extLst>
              <a:ext uri="{FF2B5EF4-FFF2-40B4-BE49-F238E27FC236}">
                <a16:creationId xmlns:a16="http://schemas.microsoft.com/office/drawing/2014/main" id="{C017324B-21EC-FF43-21DC-D3460E7E988D}"/>
              </a:ext>
            </a:extLst>
          </p:cNvPr>
          <p:cNvSpPr/>
          <p:nvPr/>
        </p:nvSpPr>
        <p:spPr bwMode="white">
          <a:xfrm>
            <a:off x="7812360" y="2852936"/>
            <a:ext cx="576064" cy="9361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1" name="Rectangle 7">
            <a:extLst>
              <a:ext uri="{FF2B5EF4-FFF2-40B4-BE49-F238E27FC236}">
                <a16:creationId xmlns:a16="http://schemas.microsoft.com/office/drawing/2014/main" id="{5D3A72D2-A3CA-5D09-5A05-EC9BABF1EDD8}"/>
              </a:ext>
            </a:extLst>
          </p:cNvPr>
          <p:cNvSpPr/>
          <p:nvPr/>
        </p:nvSpPr>
        <p:spPr bwMode="white">
          <a:xfrm>
            <a:off x="2820988" y="4119324"/>
            <a:ext cx="576064" cy="8000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2" name="Rectangle 7">
            <a:extLst>
              <a:ext uri="{FF2B5EF4-FFF2-40B4-BE49-F238E27FC236}">
                <a16:creationId xmlns:a16="http://schemas.microsoft.com/office/drawing/2014/main" id="{68629D2B-B513-426C-0A6D-A29B97B585AE}"/>
              </a:ext>
            </a:extLst>
          </p:cNvPr>
          <p:cNvSpPr/>
          <p:nvPr/>
        </p:nvSpPr>
        <p:spPr bwMode="white">
          <a:xfrm>
            <a:off x="5436096" y="4081059"/>
            <a:ext cx="576064" cy="8000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3" name="Rectangle 7">
            <a:extLst>
              <a:ext uri="{FF2B5EF4-FFF2-40B4-BE49-F238E27FC236}">
                <a16:creationId xmlns:a16="http://schemas.microsoft.com/office/drawing/2014/main" id="{5EC4F23D-5313-6776-DDC9-465E23244129}"/>
              </a:ext>
            </a:extLst>
          </p:cNvPr>
          <p:cNvSpPr/>
          <p:nvPr/>
        </p:nvSpPr>
        <p:spPr bwMode="white">
          <a:xfrm>
            <a:off x="7884368" y="4013038"/>
            <a:ext cx="576064" cy="9361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404664"/>
            <a:ext cx="8640000" cy="306235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1" name="Rectangle 7">
            <a:extLst>
              <a:ext uri="{FF2B5EF4-FFF2-40B4-BE49-F238E27FC236}">
                <a16:creationId xmlns:a16="http://schemas.microsoft.com/office/drawing/2014/main" id="{4E85553B-11D1-D948-31A8-3A99256DC344}"/>
              </a:ext>
            </a:extLst>
          </p:cNvPr>
          <p:cNvSpPr/>
          <p:nvPr/>
        </p:nvSpPr>
        <p:spPr bwMode="white">
          <a:xfrm>
            <a:off x="251520" y="2450310"/>
            <a:ext cx="2195760" cy="11227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7">
            <a:extLst>
              <a:ext uri="{FF2B5EF4-FFF2-40B4-BE49-F238E27FC236}">
                <a16:creationId xmlns:a16="http://schemas.microsoft.com/office/drawing/2014/main" id="{A255525D-9C2F-2857-FF94-39F40FD79139}"/>
              </a:ext>
            </a:extLst>
          </p:cNvPr>
          <p:cNvSpPr/>
          <p:nvPr/>
        </p:nvSpPr>
        <p:spPr bwMode="white">
          <a:xfrm>
            <a:off x="3815432" y="2465632"/>
            <a:ext cx="2880320" cy="11073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5" name="img_16777215" descr="5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4000" y="4005064"/>
            <a:ext cx="8640000" cy="235917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7">
            <a:extLst>
              <a:ext uri="{FF2B5EF4-FFF2-40B4-BE49-F238E27FC236}">
                <a16:creationId xmlns:a16="http://schemas.microsoft.com/office/drawing/2014/main" id="{4DA0AD48-0836-A76E-76AD-58485D6700F1}"/>
              </a:ext>
            </a:extLst>
          </p:cNvPr>
          <p:cNvSpPr/>
          <p:nvPr/>
        </p:nvSpPr>
        <p:spPr bwMode="white">
          <a:xfrm>
            <a:off x="431984" y="5241544"/>
            <a:ext cx="2195768" cy="13285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7">
            <a:extLst>
              <a:ext uri="{FF2B5EF4-FFF2-40B4-BE49-F238E27FC236}">
                <a16:creationId xmlns:a16="http://schemas.microsoft.com/office/drawing/2014/main" id="{057B2DB7-A8A3-5E16-B206-2F041D2D9475}"/>
              </a:ext>
            </a:extLst>
          </p:cNvPr>
          <p:cNvSpPr/>
          <p:nvPr/>
        </p:nvSpPr>
        <p:spPr bwMode="white">
          <a:xfrm>
            <a:off x="3491848" y="5129928"/>
            <a:ext cx="2880320" cy="14401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75539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387907" y="4072373"/>
            <a:ext cx="247673" cy="2954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301953" y="4291560"/>
            <a:ext cx="971642" cy="2954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330751" y="4234381"/>
            <a:ext cx="2219536" cy="4097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378381" y="4520276"/>
            <a:ext cx="257199" cy="3049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282901" y="5206426"/>
            <a:ext cx="6420463" cy="4097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64374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692736" y="2777870"/>
            <a:ext cx="257199" cy="2861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30399" y="2997258"/>
            <a:ext cx="2333847" cy="2956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597477" y="3235723"/>
            <a:ext cx="476295" cy="2861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30399" y="3979734"/>
            <a:ext cx="5010628" cy="7535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b87776f7-315b-4f91-9c0d-abe51bfe101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940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0</Words>
  <Application>Microsoft Office PowerPoint</Application>
  <PresentationFormat>全屏显示(4:3)</PresentationFormat>
  <Paragraphs>0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4" baseType="lpstr">
      <vt:lpstr>宋体</vt:lpstr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</cp:lastModifiedBy>
  <cp:revision>7</cp:revision>
  <dcterms:created xsi:type="dcterms:W3CDTF">2022-11-08T02:00:37Z</dcterms:created>
  <dcterms:modified xsi:type="dcterms:W3CDTF">2022-11-19T11:31:11Z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BCC03DAA537D4E2386D74EEA51292425</vt:lpwstr>
  </property>
</Properties>
</file>