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6092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13617" y="3848505"/>
            <a:ext cx="151011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2045" y="3848505"/>
            <a:ext cx="151011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24779" y="3848505"/>
            <a:ext cx="159400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8111" y="4175968"/>
            <a:ext cx="335580" cy="33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7250" y="4050021"/>
            <a:ext cx="1258427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78787" y="4050021"/>
            <a:ext cx="494981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24105" y="4016435"/>
            <a:ext cx="1845693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6838" y="4259933"/>
            <a:ext cx="218127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79760" y="4259933"/>
            <a:ext cx="385917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40884" y="4259933"/>
            <a:ext cx="385917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95642" y="4839292"/>
            <a:ext cx="151011" cy="26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71670" y="5191945"/>
            <a:ext cx="494981" cy="13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29722" y="4990429"/>
            <a:ext cx="6871014" cy="51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275041" y="5779700"/>
            <a:ext cx="2936330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29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89B91D-6D08-F545-8577-B34ADB37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988840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DBD42F-5535-E34B-D3CF-E9843535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01008"/>
            <a:ext cx="56007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751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7240" y="2491073"/>
            <a:ext cx="965099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FFA2770A-4ACF-A46F-8CE4-57BD097D2738}"/>
              </a:ext>
            </a:extLst>
          </p:cNvPr>
          <p:cNvSpPr/>
          <p:nvPr/>
        </p:nvSpPr>
        <p:spPr bwMode="white">
          <a:xfrm>
            <a:off x="6204247" y="2249608"/>
            <a:ext cx="965099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09F015E3-7BE1-2828-35A2-D755075A3037}"/>
              </a:ext>
            </a:extLst>
          </p:cNvPr>
          <p:cNvSpPr/>
          <p:nvPr/>
        </p:nvSpPr>
        <p:spPr bwMode="white">
          <a:xfrm>
            <a:off x="2116968" y="3350351"/>
            <a:ext cx="965099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C6BB0B5E-DC37-5370-C677-9EA1B2AA8F62}"/>
              </a:ext>
            </a:extLst>
          </p:cNvPr>
          <p:cNvSpPr/>
          <p:nvPr/>
        </p:nvSpPr>
        <p:spPr bwMode="white">
          <a:xfrm>
            <a:off x="6204247" y="3475506"/>
            <a:ext cx="965099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39BEEA27-09C2-3F2F-BB17-63712D2889DC}"/>
              </a:ext>
            </a:extLst>
          </p:cNvPr>
          <p:cNvSpPr/>
          <p:nvPr/>
        </p:nvSpPr>
        <p:spPr bwMode="white">
          <a:xfrm>
            <a:off x="2263500" y="4318628"/>
            <a:ext cx="965099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83E71533-0511-CEAF-B3B3-E0F4A123B436}"/>
              </a:ext>
            </a:extLst>
          </p:cNvPr>
          <p:cNvSpPr/>
          <p:nvPr/>
        </p:nvSpPr>
        <p:spPr bwMode="white">
          <a:xfrm>
            <a:off x="6263704" y="4432735"/>
            <a:ext cx="965099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E171975D-435D-55CB-3D65-173D252C9BFA}"/>
              </a:ext>
            </a:extLst>
          </p:cNvPr>
          <p:cNvSpPr/>
          <p:nvPr/>
        </p:nvSpPr>
        <p:spPr bwMode="white">
          <a:xfrm>
            <a:off x="2263501" y="5275857"/>
            <a:ext cx="965099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A85A0E6A-3733-8204-EB7A-E90C4AA2A6A5}"/>
              </a:ext>
            </a:extLst>
          </p:cNvPr>
          <p:cNvSpPr/>
          <p:nvPr/>
        </p:nvSpPr>
        <p:spPr bwMode="white">
          <a:xfrm>
            <a:off x="6335712" y="5489968"/>
            <a:ext cx="965099" cy="79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4592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1610" y="2336329"/>
            <a:ext cx="583908" cy="26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295" y="2920557"/>
            <a:ext cx="798049" cy="69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4564" y="4492214"/>
            <a:ext cx="328962" cy="25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5295" y="4689700"/>
            <a:ext cx="402979" cy="25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9892" y="4813129"/>
            <a:ext cx="411203" cy="3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14564" y="4895414"/>
            <a:ext cx="386531" cy="25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91088" y="5479643"/>
            <a:ext cx="222049" cy="25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80357" y="5479643"/>
            <a:ext cx="222049" cy="25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33519" y="5800557"/>
            <a:ext cx="345410" cy="3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89892" y="5800557"/>
            <a:ext cx="411203" cy="3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82864" y="5882843"/>
            <a:ext cx="230273" cy="26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89892" y="5882843"/>
            <a:ext cx="411203" cy="25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54765" y="1690496"/>
            <a:ext cx="276251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4291" y="2806559"/>
            <a:ext cx="257199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54765" y="3932161"/>
            <a:ext cx="266725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78557" y="5048224"/>
            <a:ext cx="447717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36AFAD58-3F8E-4B1F-7C48-9047BB47CBC3}"/>
              </a:ext>
            </a:extLst>
          </p:cNvPr>
          <p:cNvSpPr/>
          <p:nvPr/>
        </p:nvSpPr>
        <p:spPr bwMode="white">
          <a:xfrm>
            <a:off x="7164289" y="1364505"/>
            <a:ext cx="864096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DDAB88AD-8A0C-BD8F-EADE-D6E06CBFF126}"/>
              </a:ext>
            </a:extLst>
          </p:cNvPr>
          <p:cNvSpPr/>
          <p:nvPr/>
        </p:nvSpPr>
        <p:spPr bwMode="white">
          <a:xfrm>
            <a:off x="7131477" y="2471771"/>
            <a:ext cx="864096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9E8C462A-E33B-B591-EC77-1ADEE5959DDD}"/>
              </a:ext>
            </a:extLst>
          </p:cNvPr>
          <p:cNvSpPr/>
          <p:nvPr/>
        </p:nvSpPr>
        <p:spPr bwMode="white">
          <a:xfrm>
            <a:off x="7236296" y="3565131"/>
            <a:ext cx="864096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356B575F-38CB-B8B4-5562-8D2700B77F36}"/>
              </a:ext>
            </a:extLst>
          </p:cNvPr>
          <p:cNvSpPr/>
          <p:nvPr/>
        </p:nvSpPr>
        <p:spPr bwMode="white">
          <a:xfrm>
            <a:off x="7236296" y="4722233"/>
            <a:ext cx="864096" cy="9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511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048" y="3057113"/>
            <a:ext cx="2664296" cy="53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F9E8F096-BF33-5203-9C9E-28345113D51E}"/>
              </a:ext>
            </a:extLst>
          </p:cNvPr>
          <p:cNvSpPr/>
          <p:nvPr/>
        </p:nvSpPr>
        <p:spPr bwMode="white">
          <a:xfrm>
            <a:off x="3887440" y="2790221"/>
            <a:ext cx="2808312" cy="111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2B3DC22D-4579-89B8-F71A-F328DADF85FC}"/>
              </a:ext>
            </a:extLst>
          </p:cNvPr>
          <p:cNvSpPr/>
          <p:nvPr/>
        </p:nvSpPr>
        <p:spPr bwMode="white">
          <a:xfrm>
            <a:off x="776568" y="5093486"/>
            <a:ext cx="2808312" cy="111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A91B925D-9B07-FF13-598F-02A0BE548609}"/>
              </a:ext>
            </a:extLst>
          </p:cNvPr>
          <p:cNvSpPr/>
          <p:nvPr/>
        </p:nvSpPr>
        <p:spPr bwMode="white">
          <a:xfrm>
            <a:off x="4247480" y="5120538"/>
            <a:ext cx="2808312" cy="111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9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3894" y="3876532"/>
            <a:ext cx="247673" cy="29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4105600"/>
            <a:ext cx="590606" cy="29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7212" y="4248767"/>
            <a:ext cx="390562" cy="3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6352" y="4181955"/>
            <a:ext cx="295303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6352" y="4267856"/>
            <a:ext cx="295303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9759" y="4067422"/>
            <a:ext cx="1057375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54368" y="4334667"/>
            <a:ext cx="257199" cy="30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502" y="4955058"/>
            <a:ext cx="5801278" cy="38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5296"/>
            <a:ext cx="8028408" cy="648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568" y="2564904"/>
            <a:ext cx="5472608" cy="388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9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4033418"/>
            <a:ext cx="257199" cy="28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080" y="4252543"/>
            <a:ext cx="1009746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4456" y="4204907"/>
            <a:ext cx="2219536" cy="4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2085" y="4490722"/>
            <a:ext cx="257199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5100460"/>
            <a:ext cx="609658" cy="37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5316" y="5100460"/>
            <a:ext cx="3534112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