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61902"/>
            <a:ext cx="8028408" cy="64732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Rectangle 17"/>
          <p:cNvSpPr/>
          <p:nvPr/>
        </p:nvSpPr>
        <p:spPr bwMode="white">
          <a:xfrm>
            <a:off x="672827" y="3933056"/>
            <a:ext cx="5123309" cy="2702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3072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0D87475-EEEE-61D6-B57D-0381ED791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12" y="1988840"/>
            <a:ext cx="5895975" cy="13525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41DAC0C-E52F-3FF5-20E8-1CDD1EAB5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516612"/>
            <a:ext cx="8352928" cy="1092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697904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9128" y="3151460"/>
            <a:ext cx="4392488" cy="1186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2">
            <a:extLst>
              <a:ext uri="{FF2B5EF4-FFF2-40B4-BE49-F238E27FC236}">
                <a16:creationId xmlns:a16="http://schemas.microsoft.com/office/drawing/2014/main" id="{2620BC6D-BA70-CC57-B713-A91116B4B871}"/>
              </a:ext>
            </a:extLst>
          </p:cNvPr>
          <p:cNvSpPr/>
          <p:nvPr/>
        </p:nvSpPr>
        <p:spPr bwMode="white">
          <a:xfrm>
            <a:off x="719088" y="5345952"/>
            <a:ext cx="4392488" cy="826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92696"/>
            <a:ext cx="726743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36965" y="4070077"/>
            <a:ext cx="2523972" cy="336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98163" y="4792083"/>
            <a:ext cx="224353" cy="248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50087" y="4976595"/>
            <a:ext cx="1249967" cy="457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46554" y="5851024"/>
            <a:ext cx="1129778" cy="256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709161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1378" y="4028142"/>
            <a:ext cx="3150959" cy="320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11979" y="4724664"/>
            <a:ext cx="203287" cy="242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12379" y="4975098"/>
            <a:ext cx="250200" cy="39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86036" y="4912490"/>
            <a:ext cx="562950" cy="250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57247" y="5006403"/>
            <a:ext cx="805332" cy="344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38723" y="5765533"/>
            <a:ext cx="1110263" cy="250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8640000" cy="3332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3064" y="2609648"/>
            <a:ext cx="2304256" cy="1440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2">
            <a:extLst>
              <a:ext uri="{FF2B5EF4-FFF2-40B4-BE49-F238E27FC236}">
                <a16:creationId xmlns:a16="http://schemas.microsoft.com/office/drawing/2014/main" id="{D87CDB7C-F74B-D049-3362-4D230B28F10A}"/>
              </a:ext>
            </a:extLst>
          </p:cNvPr>
          <p:cNvSpPr/>
          <p:nvPr/>
        </p:nvSpPr>
        <p:spPr bwMode="white">
          <a:xfrm>
            <a:off x="4391496" y="2635544"/>
            <a:ext cx="2304256" cy="1440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4365104"/>
            <a:ext cx="8640000" cy="21862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645464" y="5653939"/>
            <a:ext cx="1562249" cy="381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4379620" y="5663486"/>
            <a:ext cx="1724189" cy="372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68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971600" y="3717032"/>
            <a:ext cx="6442896" cy="1656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59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39552" y="2564904"/>
            <a:ext cx="5256584" cy="2160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606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683568" y="4365104"/>
            <a:ext cx="6192688" cy="1738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2022-11-19T11:23:05Z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