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39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88291" y="3905792"/>
            <a:ext cx="4830945" cy="214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268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60B18F-1589-9AE9-2015-3A3BA9B26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076450"/>
            <a:ext cx="5895975" cy="13525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1E3F6A-B563-483F-BB23-AFBBE5D46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3356992"/>
            <a:ext cx="8586539" cy="100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508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602" y="1478408"/>
            <a:ext cx="438193" cy="699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9325" y="1659482"/>
            <a:ext cx="876383" cy="390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1233" y="1945389"/>
            <a:ext cx="257199" cy="30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0803" y="3241500"/>
            <a:ext cx="381036" cy="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185" y="3212909"/>
            <a:ext cx="3419801" cy="400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75621" y="3927677"/>
            <a:ext cx="276251" cy="29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27991" y="4156402"/>
            <a:ext cx="1695611" cy="533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0924" y="5052243"/>
            <a:ext cx="1562249" cy="30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61795" y="5681238"/>
            <a:ext cx="381036" cy="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0185" y="5662178"/>
            <a:ext cx="3591267" cy="390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67183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3872" y="2385012"/>
            <a:ext cx="1659222" cy="303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3430" y="2385012"/>
            <a:ext cx="1651815" cy="303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3872" y="4112271"/>
            <a:ext cx="1659222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3430" y="4112271"/>
            <a:ext cx="1659222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3872" y="5839529"/>
            <a:ext cx="1659222" cy="303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5652" y="5839529"/>
            <a:ext cx="1637000" cy="303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3926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244" y="2605815"/>
            <a:ext cx="2586115" cy="1155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1189102F-11D3-7BB4-423F-6D9D8A66E209}"/>
              </a:ext>
            </a:extLst>
          </p:cNvPr>
          <p:cNvSpPr/>
          <p:nvPr/>
        </p:nvSpPr>
        <p:spPr bwMode="white">
          <a:xfrm>
            <a:off x="4607520" y="2753664"/>
            <a:ext cx="2586115" cy="1155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2D9F95F4-EC79-85F5-0F1B-790014D371A4}"/>
              </a:ext>
            </a:extLst>
          </p:cNvPr>
          <p:cNvSpPr/>
          <p:nvPr/>
        </p:nvSpPr>
        <p:spPr bwMode="white">
          <a:xfrm>
            <a:off x="359048" y="5293735"/>
            <a:ext cx="2586115" cy="1155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5F4E5FAF-0DEB-8189-5C38-12E4EFB015D1}"/>
              </a:ext>
            </a:extLst>
          </p:cNvPr>
          <p:cNvSpPr/>
          <p:nvPr/>
        </p:nvSpPr>
        <p:spPr bwMode="white">
          <a:xfrm>
            <a:off x="4447829" y="5514256"/>
            <a:ext cx="2586115" cy="911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42" y="4426989"/>
            <a:ext cx="1219316" cy="53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5062" y="4732128"/>
            <a:ext cx="295303" cy="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5062" y="4817948"/>
            <a:ext cx="295303" cy="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7995" y="4608165"/>
            <a:ext cx="1257420" cy="40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2604" y="4894233"/>
            <a:ext cx="247673" cy="286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7642" y="5494975"/>
            <a:ext cx="3534112" cy="390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140" y="3159234"/>
            <a:ext cx="5020154" cy="400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0575" y="3865029"/>
            <a:ext cx="257199" cy="29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420" y="4093936"/>
            <a:ext cx="1457464" cy="52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0233" y="5057251"/>
            <a:ext cx="295303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6352" y="4980949"/>
            <a:ext cx="1324101" cy="29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140" y="5591366"/>
            <a:ext cx="4982050" cy="39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7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762044" y="3037563"/>
            <a:ext cx="5682164" cy="2290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