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6632"/>
            <a:ext cx="7740376" cy="6213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683568" y="3573015"/>
            <a:ext cx="4680520" cy="275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71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CE86DB8-8F59-DFFF-706F-F9F78C19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076450"/>
            <a:ext cx="5895975" cy="1352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F1EBA8-C390-A4D6-9D5D-90E400DF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3501008"/>
            <a:ext cx="8581777" cy="92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6025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5312" y="2491785"/>
            <a:ext cx="536452" cy="47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5472" y="2473612"/>
            <a:ext cx="432048" cy="71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99FCEAD9-3A2D-ED59-61E9-C44297406D8F}"/>
              </a:ext>
            </a:extLst>
          </p:cNvPr>
          <p:cNvSpPr/>
          <p:nvPr/>
        </p:nvSpPr>
        <p:spPr bwMode="white">
          <a:xfrm>
            <a:off x="5429714" y="2590709"/>
            <a:ext cx="536452" cy="47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940A59C8-191D-A29F-85D2-E72FA21E1A95}"/>
              </a:ext>
            </a:extLst>
          </p:cNvPr>
          <p:cNvSpPr/>
          <p:nvPr/>
        </p:nvSpPr>
        <p:spPr bwMode="white">
          <a:xfrm>
            <a:off x="2905548" y="3401736"/>
            <a:ext cx="536452" cy="81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>
            <a:extLst>
              <a:ext uri="{FF2B5EF4-FFF2-40B4-BE49-F238E27FC236}">
                <a16:creationId xmlns:a16="http://schemas.microsoft.com/office/drawing/2014/main" id="{7EC03F93-663C-8B4F-509B-441C2D6FE2AA}"/>
              </a:ext>
            </a:extLst>
          </p:cNvPr>
          <p:cNvSpPr/>
          <p:nvPr/>
        </p:nvSpPr>
        <p:spPr bwMode="white">
          <a:xfrm>
            <a:off x="4463504" y="3500688"/>
            <a:ext cx="536452" cy="71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3">
            <a:extLst>
              <a:ext uri="{FF2B5EF4-FFF2-40B4-BE49-F238E27FC236}">
                <a16:creationId xmlns:a16="http://schemas.microsoft.com/office/drawing/2014/main" id="{7C0D1772-AA94-2031-9440-8DE4F879EF1F}"/>
              </a:ext>
            </a:extLst>
          </p:cNvPr>
          <p:cNvSpPr/>
          <p:nvPr/>
        </p:nvSpPr>
        <p:spPr bwMode="white">
          <a:xfrm>
            <a:off x="5831656" y="3401736"/>
            <a:ext cx="536452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">
            <a:extLst>
              <a:ext uri="{FF2B5EF4-FFF2-40B4-BE49-F238E27FC236}">
                <a16:creationId xmlns:a16="http://schemas.microsoft.com/office/drawing/2014/main" id="{DCDD5358-B78F-A1D9-FF7C-0E19CC1BCA14}"/>
              </a:ext>
            </a:extLst>
          </p:cNvPr>
          <p:cNvSpPr/>
          <p:nvPr/>
        </p:nvSpPr>
        <p:spPr bwMode="white">
          <a:xfrm>
            <a:off x="4411302" y="5489968"/>
            <a:ext cx="2500474" cy="71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782" y="2385440"/>
            <a:ext cx="438191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3061981"/>
            <a:ext cx="25719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3443132"/>
            <a:ext cx="476295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3300200"/>
            <a:ext cx="447717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7168" y="3538419"/>
            <a:ext cx="43819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7642" y="5367941"/>
            <a:ext cx="43819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2167816"/>
            <a:ext cx="613642" cy="77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7841" y="2406372"/>
            <a:ext cx="180992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85" y="3551442"/>
            <a:ext cx="276251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1678" y="3265174"/>
            <a:ext cx="371509" cy="81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49047" y="4467498"/>
            <a:ext cx="466769" cy="77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41203" y="4429328"/>
            <a:ext cx="466769" cy="81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16485" y="5841581"/>
            <a:ext cx="276251" cy="29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88833" y="5564858"/>
            <a:ext cx="575455" cy="81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4343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0875" y="1350260"/>
            <a:ext cx="340516" cy="29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3522" y="2202541"/>
            <a:ext cx="340516" cy="29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1474" y="3061924"/>
            <a:ext cx="340516" cy="29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957273"/>
            <a:ext cx="257199" cy="2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3176447"/>
            <a:ext cx="771598" cy="29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3138330"/>
            <a:ext cx="2019492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414679"/>
            <a:ext cx="257199" cy="29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4034084"/>
            <a:ext cx="3114972" cy="38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4262788"/>
            <a:ext cx="552502" cy="142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8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9"/>
          <p:cNvSpPr/>
          <p:nvPr/>
        </p:nvSpPr>
        <p:spPr bwMode="white">
          <a:xfrm>
            <a:off x="323528" y="3717032"/>
            <a:ext cx="8136904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0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552" y="3457972"/>
            <a:ext cx="5904656" cy="319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