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0421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83525" y="4560267"/>
            <a:ext cx="3741774" cy="363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3525" y="5217031"/>
            <a:ext cx="4078711" cy="355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4659" y="5856045"/>
            <a:ext cx="6366337" cy="363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730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C69530D-82BA-0C07-31D8-7C57C9423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1988840"/>
            <a:ext cx="6505575" cy="15811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19D0CAE-B9FF-7348-0E90-329AD38A7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569990"/>
            <a:ext cx="8676456" cy="666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92696"/>
            <a:ext cx="8640000" cy="5407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94131" y="4269323"/>
            <a:ext cx="257199" cy="305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14197" y="5614134"/>
            <a:ext cx="457243" cy="305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9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55206" y="1947092"/>
            <a:ext cx="266725" cy="30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50156" y="2614086"/>
            <a:ext cx="257199" cy="30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16441" y="3290608"/>
            <a:ext cx="457243" cy="295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36374" y="4643654"/>
            <a:ext cx="781124" cy="30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58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21843" y="2528193"/>
            <a:ext cx="2124277" cy="295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59858" y="3176069"/>
            <a:ext cx="2295744" cy="400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674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41183" y="1999436"/>
            <a:ext cx="1242674" cy="288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26012" y="2711549"/>
            <a:ext cx="288156" cy="45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26012" y="2792676"/>
            <a:ext cx="288156" cy="45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41183" y="2603380"/>
            <a:ext cx="1692918" cy="378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41183" y="4793802"/>
            <a:ext cx="1440781" cy="288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26012" y="5514929"/>
            <a:ext cx="288156" cy="36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26012" y="5406760"/>
            <a:ext cx="1800976" cy="369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3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7080" y="3504623"/>
            <a:ext cx="3838941" cy="391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7554" y="4163280"/>
            <a:ext cx="3372171" cy="400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76599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2451" y="5219178"/>
            <a:ext cx="5236111" cy="346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9341" y="5818826"/>
            <a:ext cx="4957414" cy="354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78159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6553" y="5150204"/>
            <a:ext cx="6342377" cy="362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9318" y="5788288"/>
            <a:ext cx="6160450" cy="353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2022-11-19T10:49:55Z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