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6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8028" y="3529952"/>
            <a:ext cx="7773142" cy="400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7686" y="4273518"/>
            <a:ext cx="4677221" cy="390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2818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90251" y="4948664"/>
            <a:ext cx="4565518" cy="37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539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0D67DFB-45C1-52C9-EC4A-F4E51749E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2132856"/>
            <a:ext cx="6505575" cy="15811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7FEED0-FD45-C77D-BC73-2C15655A5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7" y="3429000"/>
            <a:ext cx="6981825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0103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95610" y="3347837"/>
            <a:ext cx="812517" cy="371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35312" y="5476917"/>
            <a:ext cx="660297" cy="58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92202" y="5900966"/>
            <a:ext cx="238456" cy="282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77212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50241" y="3066967"/>
            <a:ext cx="1149242" cy="349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94320" y="3731583"/>
            <a:ext cx="1191807" cy="349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3188" y="3740103"/>
            <a:ext cx="408619" cy="33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8763" y="4396198"/>
            <a:ext cx="774674" cy="357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69208" y="4396198"/>
            <a:ext cx="1081139" cy="349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17383" y="5776553"/>
            <a:ext cx="425645" cy="272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1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41512" y="3150474"/>
            <a:ext cx="266725" cy="22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41512" y="3942407"/>
            <a:ext cx="266725" cy="219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2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93750" y="2091245"/>
            <a:ext cx="390562" cy="381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89009" y="3713055"/>
            <a:ext cx="266725" cy="219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4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25966" y="3052778"/>
            <a:ext cx="295303" cy="30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16529" y="3824735"/>
            <a:ext cx="352458" cy="295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45018" y="4587162"/>
            <a:ext cx="276251" cy="30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>
            <a:extLst>
              <a:ext uri="{FF2B5EF4-FFF2-40B4-BE49-F238E27FC236}">
                <a16:creationId xmlns:a16="http://schemas.microsoft.com/office/drawing/2014/main" id="{288C459F-C5D0-72A3-B1C6-42F60BF0F5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5058294"/>
            <a:ext cx="8640000" cy="790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2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3508" y="2033926"/>
            <a:ext cx="266725" cy="295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4203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9258" y="5721075"/>
            <a:ext cx="4855373" cy="380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2022-11-19T10:41:58Z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