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80567"/>
            <a:ext cx="7524352" cy="64594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5940152" y="1844824"/>
            <a:ext cx="432048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48481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890948D-0C86-DAE7-D241-EC8C31989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275" y="2132856"/>
            <a:ext cx="3981450" cy="10287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DE2BB5B-ED5F-4991-4CEA-79851C3EC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512" y="3429000"/>
            <a:ext cx="7038975" cy="102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12859"/>
            <a:ext cx="6480720" cy="6593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483769" y="4653136"/>
            <a:ext cx="2304256" cy="924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4"/>
          <p:cNvSpPr/>
          <p:nvPr/>
        </p:nvSpPr>
        <p:spPr bwMode="white">
          <a:xfrm>
            <a:off x="4644008" y="4581128"/>
            <a:ext cx="360040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1691680" y="5517232"/>
            <a:ext cx="1008112" cy="4204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4644008" y="5517232"/>
            <a:ext cx="792088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146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5658" y="1900797"/>
            <a:ext cx="1162160" cy="3722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35272" y="2387549"/>
            <a:ext cx="1152635" cy="381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889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92471" y="5753642"/>
            <a:ext cx="1276471" cy="400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64820" y="5753642"/>
            <a:ext cx="1285997" cy="400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56954"/>
            <a:ext cx="6948288" cy="64830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724128" y="6165304"/>
            <a:ext cx="432048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716925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02799" y="3436592"/>
            <a:ext cx="1920758" cy="1693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06821" y="3404943"/>
            <a:ext cx="1881237" cy="1724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1302799" y="5129928"/>
            <a:ext cx="352393" cy="158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6119688" y="4985911"/>
            <a:ext cx="368370" cy="262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100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131369" y="3360420"/>
            <a:ext cx="457243" cy="391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88877" y="3360420"/>
            <a:ext cx="447717" cy="391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31369" y="4305030"/>
            <a:ext cx="457243" cy="391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88877" y="4305030"/>
            <a:ext cx="447717" cy="391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31369" y="5249639"/>
            <a:ext cx="457243" cy="391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788877" y="5249639"/>
            <a:ext cx="447717" cy="391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057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78866" y="1728505"/>
            <a:ext cx="447717" cy="391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26848" y="1728505"/>
            <a:ext cx="447717" cy="391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78866" y="2672652"/>
            <a:ext cx="447717" cy="391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26848" y="2672652"/>
            <a:ext cx="447717" cy="391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78866" y="3616799"/>
            <a:ext cx="447717" cy="391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26848" y="3616799"/>
            <a:ext cx="447717" cy="391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2022-11-08T02:00:37Z</dcterms:created>
  <dcterms:modified xsi:type="dcterms:W3CDTF">2022-11-19T11:49:04Z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