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0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777164"/>
            <a:ext cx="276251" cy="29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2967856"/>
            <a:ext cx="2857772" cy="39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938" y="3244361"/>
            <a:ext cx="257199" cy="29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3949923"/>
            <a:ext cx="371510" cy="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3921319"/>
            <a:ext cx="6001323" cy="39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95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B37D3A-B6A9-5E5B-C4A1-261DBD69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74923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800172-3F52-B8E2-7236-7B37E246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230881"/>
            <a:ext cx="65341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6192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7711" y="3076793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8402" y="3185712"/>
            <a:ext cx="453544" cy="3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58D90D61-D83A-EDCC-ED48-8D48F120033F}"/>
              </a:ext>
            </a:extLst>
          </p:cNvPr>
          <p:cNvSpPr/>
          <p:nvPr/>
        </p:nvSpPr>
        <p:spPr bwMode="white">
          <a:xfrm>
            <a:off x="1775066" y="3903712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00FEF301-F8A6-8CD2-5E7B-BD3671C7E1C2}"/>
              </a:ext>
            </a:extLst>
          </p:cNvPr>
          <p:cNvSpPr/>
          <p:nvPr/>
        </p:nvSpPr>
        <p:spPr bwMode="white">
          <a:xfrm>
            <a:off x="4679528" y="3905792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>
            <a:extLst>
              <a:ext uri="{FF2B5EF4-FFF2-40B4-BE49-F238E27FC236}">
                <a16:creationId xmlns:a16="http://schemas.microsoft.com/office/drawing/2014/main" id="{21FC3064-1FAC-5E71-C759-7A2D6F89B865}"/>
              </a:ext>
            </a:extLst>
          </p:cNvPr>
          <p:cNvSpPr/>
          <p:nvPr/>
        </p:nvSpPr>
        <p:spPr bwMode="white">
          <a:xfrm>
            <a:off x="1857215" y="4730631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>
            <a:extLst>
              <a:ext uri="{FF2B5EF4-FFF2-40B4-BE49-F238E27FC236}">
                <a16:creationId xmlns:a16="http://schemas.microsoft.com/office/drawing/2014/main" id="{7F1843D2-2A19-1C2A-6B00-0400CF53A714}"/>
              </a:ext>
            </a:extLst>
          </p:cNvPr>
          <p:cNvSpPr/>
          <p:nvPr/>
        </p:nvSpPr>
        <p:spPr bwMode="white">
          <a:xfrm>
            <a:off x="4751536" y="4633705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5">
            <a:extLst>
              <a:ext uri="{FF2B5EF4-FFF2-40B4-BE49-F238E27FC236}">
                <a16:creationId xmlns:a16="http://schemas.microsoft.com/office/drawing/2014/main" id="{B7B58D69-6F87-2DA0-C2E7-4D9252606A4F}"/>
              </a:ext>
            </a:extLst>
          </p:cNvPr>
          <p:cNvSpPr/>
          <p:nvPr/>
        </p:nvSpPr>
        <p:spPr bwMode="white">
          <a:xfrm>
            <a:off x="1903594" y="5594635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>
            <a:extLst>
              <a:ext uri="{FF2B5EF4-FFF2-40B4-BE49-F238E27FC236}">
                <a16:creationId xmlns:a16="http://schemas.microsoft.com/office/drawing/2014/main" id="{92FC2F1A-FB82-2BC3-5F14-A3E036C07F47}"/>
              </a:ext>
            </a:extLst>
          </p:cNvPr>
          <p:cNvSpPr/>
          <p:nvPr/>
        </p:nvSpPr>
        <p:spPr bwMode="white">
          <a:xfrm>
            <a:off x="4825174" y="5594635"/>
            <a:ext cx="453545" cy="6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50729" y="2186159"/>
            <a:ext cx="171466" cy="2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415020"/>
            <a:ext cx="447717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2558058"/>
            <a:ext cx="390562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2653416"/>
            <a:ext cx="257199" cy="2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5845" y="3616538"/>
            <a:ext cx="257199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6308" y="4579660"/>
            <a:ext cx="952590" cy="53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25966" y="5046917"/>
            <a:ext cx="266725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1509462"/>
            <a:ext cx="466769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6286" y="1509462"/>
            <a:ext cx="476295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1181" y="2711958"/>
            <a:ext cx="628710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2711958"/>
            <a:ext cx="447717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4878359"/>
            <a:ext cx="266725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63579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63104" y="3969090"/>
            <a:ext cx="576064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0752" y="3969090"/>
            <a:ext cx="540543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2879" y="3969090"/>
            <a:ext cx="540543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9020" y="3969090"/>
            <a:ext cx="458539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3157" y="3969090"/>
            <a:ext cx="458539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F9DCE774-62DA-09F5-D261-90A173B5F6CA}"/>
              </a:ext>
            </a:extLst>
          </p:cNvPr>
          <p:cNvSpPr/>
          <p:nvPr/>
        </p:nvSpPr>
        <p:spPr bwMode="white">
          <a:xfrm>
            <a:off x="2971959" y="4753698"/>
            <a:ext cx="1275521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E1C4BC2E-BD10-5CB8-937A-0CF47FF17022}"/>
              </a:ext>
            </a:extLst>
          </p:cNvPr>
          <p:cNvSpPr/>
          <p:nvPr/>
        </p:nvSpPr>
        <p:spPr bwMode="white">
          <a:xfrm>
            <a:off x="1183536" y="5633984"/>
            <a:ext cx="1275521" cy="65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9682" y="1394413"/>
            <a:ext cx="885909" cy="37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9428" y="1442052"/>
            <a:ext cx="171466" cy="28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2556791"/>
            <a:ext cx="1114531" cy="37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437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4811" y="1572266"/>
            <a:ext cx="260487" cy="21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4811" y="2940150"/>
            <a:ext cx="260487" cy="21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811" y="4763995"/>
            <a:ext cx="260487" cy="21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1082" y="5601474"/>
            <a:ext cx="381428" cy="36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6995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21522" y="5678060"/>
            <a:ext cx="1141411" cy="42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3782" y="5824763"/>
            <a:ext cx="1295656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00717" y="6048677"/>
            <a:ext cx="208230" cy="23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