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1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78008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3141" y="746706"/>
            <a:ext cx="4730371" cy="370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141" y="1306348"/>
            <a:ext cx="2476994" cy="36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88565" y="1314958"/>
            <a:ext cx="2597404" cy="35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8498" y="1909038"/>
            <a:ext cx="232218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3141" y="1909038"/>
            <a:ext cx="3827300" cy="680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98327" y="2175944"/>
            <a:ext cx="266620" cy="43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68293" y="2322312"/>
            <a:ext cx="387030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3141" y="2873343"/>
            <a:ext cx="1212695" cy="482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80239" y="3045540"/>
            <a:ext cx="1625527" cy="35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19010" y="3295227"/>
            <a:ext cx="223617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3141" y="3794599"/>
            <a:ext cx="3964911" cy="370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91024" y="4405899"/>
            <a:ext cx="154812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33141" y="4578097"/>
            <a:ext cx="2803820" cy="35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606790" y="4578097"/>
            <a:ext cx="2795219" cy="35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465222" y="4827783"/>
            <a:ext cx="232218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33141" y="5370204"/>
            <a:ext cx="2313581" cy="27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33141" y="5886796"/>
            <a:ext cx="3784297" cy="35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2226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58411" y="3985420"/>
            <a:ext cx="5765333" cy="2113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74334" y="3994491"/>
            <a:ext cx="163184" cy="27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00703" y="4266617"/>
            <a:ext cx="271974" cy="45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00703" y="4348255"/>
            <a:ext cx="271974" cy="45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27073" y="3994491"/>
            <a:ext cx="1151358" cy="70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22656" y="3985420"/>
            <a:ext cx="244776" cy="28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267157" y="4302900"/>
            <a:ext cx="281040" cy="45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84184" y="3994491"/>
            <a:ext cx="163184" cy="27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01488" y="4266617"/>
            <a:ext cx="281040" cy="45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01488" y="4348255"/>
            <a:ext cx="281040" cy="45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336923" y="3994491"/>
            <a:ext cx="1160424" cy="707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03740" y="4420821"/>
            <a:ext cx="262908" cy="28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647136" y="4420821"/>
            <a:ext cx="244776" cy="28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922656" y="4420821"/>
            <a:ext cx="262908" cy="28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656987" y="4420821"/>
            <a:ext cx="262908" cy="28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40003" y="5010428"/>
            <a:ext cx="163184" cy="28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674334" y="5010428"/>
            <a:ext cx="163184" cy="28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3949853" y="5010428"/>
            <a:ext cx="163184" cy="28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4684184" y="5010428"/>
            <a:ext cx="163184" cy="28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858411" y="5255341"/>
            <a:ext cx="1096963" cy="208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2000703" y="5291625"/>
            <a:ext cx="271974" cy="45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2000703" y="5373262"/>
            <a:ext cx="271974" cy="36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2327073" y="5010428"/>
            <a:ext cx="1151358" cy="71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4267157" y="5291625"/>
            <a:ext cx="281040" cy="45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4267157" y="5373262"/>
            <a:ext cx="281040" cy="36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912805" y="5445829"/>
            <a:ext cx="235711" cy="28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1647136" y="5445829"/>
            <a:ext cx="235711" cy="28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3922656" y="5445829"/>
            <a:ext cx="262908" cy="28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4656987" y="5445829"/>
            <a:ext cx="262908" cy="281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849345" y="5981010"/>
            <a:ext cx="1985413" cy="371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894674" y="6198711"/>
            <a:ext cx="525817" cy="145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137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6D7F0E-3B14-361B-AAC5-9DA7D70F4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959496"/>
            <a:ext cx="5791200" cy="1333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88DFD4-6FCF-8968-D7A2-33FA28EB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3300597"/>
            <a:ext cx="56769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02416"/>
            <a:ext cx="8640000" cy="5453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1760" y="2936504"/>
            <a:ext cx="609658" cy="924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>
            <a:extLst>
              <a:ext uri="{FF2B5EF4-FFF2-40B4-BE49-F238E27FC236}">
                <a16:creationId xmlns:a16="http://schemas.microsoft.com/office/drawing/2014/main" id="{3FD6B87C-EA9F-4A7C-66EB-CAD12B4F083E}"/>
              </a:ext>
            </a:extLst>
          </p:cNvPr>
          <p:cNvSpPr/>
          <p:nvPr/>
        </p:nvSpPr>
        <p:spPr bwMode="white">
          <a:xfrm>
            <a:off x="6588224" y="2936504"/>
            <a:ext cx="609658" cy="924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>
            <a:extLst>
              <a:ext uri="{FF2B5EF4-FFF2-40B4-BE49-F238E27FC236}">
                <a16:creationId xmlns:a16="http://schemas.microsoft.com/office/drawing/2014/main" id="{E6F96A74-3CD3-BDDE-C32C-A8C0D059C5DB}"/>
              </a:ext>
            </a:extLst>
          </p:cNvPr>
          <p:cNvSpPr/>
          <p:nvPr/>
        </p:nvSpPr>
        <p:spPr bwMode="white">
          <a:xfrm>
            <a:off x="2443788" y="4083771"/>
            <a:ext cx="609658" cy="924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>
            <a:extLst>
              <a:ext uri="{FF2B5EF4-FFF2-40B4-BE49-F238E27FC236}">
                <a16:creationId xmlns:a16="http://schemas.microsoft.com/office/drawing/2014/main" id="{391AEAD0-F559-0C44-F3F3-36957BB8ECC9}"/>
              </a:ext>
            </a:extLst>
          </p:cNvPr>
          <p:cNvSpPr/>
          <p:nvPr/>
        </p:nvSpPr>
        <p:spPr bwMode="white">
          <a:xfrm>
            <a:off x="6603042" y="4083771"/>
            <a:ext cx="609658" cy="924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>
            <a:extLst>
              <a:ext uri="{FF2B5EF4-FFF2-40B4-BE49-F238E27FC236}">
                <a16:creationId xmlns:a16="http://schemas.microsoft.com/office/drawing/2014/main" id="{CBC5AA4E-4E67-D133-47E1-4E72276AFFB7}"/>
              </a:ext>
            </a:extLst>
          </p:cNvPr>
          <p:cNvSpPr/>
          <p:nvPr/>
        </p:nvSpPr>
        <p:spPr bwMode="white">
          <a:xfrm>
            <a:off x="2478490" y="5453762"/>
            <a:ext cx="609658" cy="924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3">
            <a:extLst>
              <a:ext uri="{FF2B5EF4-FFF2-40B4-BE49-F238E27FC236}">
                <a16:creationId xmlns:a16="http://schemas.microsoft.com/office/drawing/2014/main" id="{F93C367C-AEE4-5D43-AE19-2736843CA1E6}"/>
              </a:ext>
            </a:extLst>
          </p:cNvPr>
          <p:cNvSpPr/>
          <p:nvPr/>
        </p:nvSpPr>
        <p:spPr bwMode="white">
          <a:xfrm>
            <a:off x="6629800" y="5186088"/>
            <a:ext cx="609658" cy="924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66548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663304" y="1385512"/>
            <a:ext cx="48775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95408" y="1303563"/>
            <a:ext cx="539446" cy="802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116522" y="5023235"/>
            <a:ext cx="220114" cy="18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94586" y="5059923"/>
            <a:ext cx="220114" cy="4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794586" y="5125961"/>
            <a:ext cx="220114" cy="4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999127" y="5903745"/>
            <a:ext cx="220114" cy="18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875294" y="5903745"/>
            <a:ext cx="220114" cy="18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1B13C08B-280F-A0C1-1F3B-DC4D6D2359E6}"/>
              </a:ext>
            </a:extLst>
          </p:cNvPr>
          <p:cNvSpPr/>
          <p:nvPr/>
        </p:nvSpPr>
        <p:spPr bwMode="white">
          <a:xfrm>
            <a:off x="3599408" y="2167659"/>
            <a:ext cx="539446" cy="802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13D30C8A-A73B-6425-4774-7C9113EDEDDB}"/>
              </a:ext>
            </a:extLst>
          </p:cNvPr>
          <p:cNvSpPr/>
          <p:nvPr/>
        </p:nvSpPr>
        <p:spPr bwMode="white">
          <a:xfrm>
            <a:off x="1846799" y="3047192"/>
            <a:ext cx="372442" cy="802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1C99F3C2-5164-6C4C-1FA9-026000FCC791}"/>
              </a:ext>
            </a:extLst>
          </p:cNvPr>
          <p:cNvSpPr/>
          <p:nvPr/>
        </p:nvSpPr>
        <p:spPr bwMode="white">
          <a:xfrm>
            <a:off x="2907183" y="3099673"/>
            <a:ext cx="539446" cy="802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0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7477" y="1557210"/>
            <a:ext cx="476295" cy="30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87907" y="2692969"/>
            <a:ext cx="466769" cy="30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1523" y="4764061"/>
            <a:ext cx="447717" cy="295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35933" y="4764061"/>
            <a:ext cx="476295" cy="295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5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69296" y="2023409"/>
            <a:ext cx="295303" cy="314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0046" y="3605287"/>
            <a:ext cx="276251" cy="304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3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54676" y="2673360"/>
            <a:ext cx="304829" cy="31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196752"/>
            <a:ext cx="2736304" cy="1734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19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1920" y="2101259"/>
            <a:ext cx="276251" cy="295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3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92560" y="4754225"/>
            <a:ext cx="171466" cy="286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78998" y="4754225"/>
            <a:ext cx="247673" cy="286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976" y="4983267"/>
            <a:ext cx="1438412" cy="29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5492" y="5135962"/>
            <a:ext cx="295303" cy="47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35492" y="4935550"/>
            <a:ext cx="1609878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35933" y="4983267"/>
            <a:ext cx="1314575" cy="29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88613" y="4935550"/>
            <a:ext cx="1609878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63982" y="5212310"/>
            <a:ext cx="257199" cy="29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02791" y="5212310"/>
            <a:ext cx="428665" cy="29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8502" y="5775373"/>
            <a:ext cx="7582624" cy="391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