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65889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02082" y="4003225"/>
            <a:ext cx="130761" cy="21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7605" y="4170498"/>
            <a:ext cx="1089676" cy="23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63604" y="4141407"/>
            <a:ext cx="1213173" cy="29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74623" y="4141407"/>
            <a:ext cx="2535314" cy="29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80288" y="4352316"/>
            <a:ext cx="196141" cy="21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02082" y="4948680"/>
            <a:ext cx="130761" cy="21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9398" y="5123225"/>
            <a:ext cx="1075147" cy="22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63604" y="5094134"/>
            <a:ext cx="1213173" cy="290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367358" y="5094134"/>
            <a:ext cx="2702398" cy="290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573024" y="5297770"/>
            <a:ext cx="210670" cy="22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44869" y="5857770"/>
            <a:ext cx="3058359" cy="290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897667" y="5857770"/>
            <a:ext cx="1111470" cy="290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742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0E079E5-0B74-7F32-D0F2-80DDCECBE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44824"/>
            <a:ext cx="5791200" cy="1333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37D747B-4F00-F87A-8D4E-26D2B862E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4" y="3284984"/>
            <a:ext cx="8753475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64415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1216" y="2465632"/>
            <a:ext cx="495977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3">
            <a:extLst>
              <a:ext uri="{FF2B5EF4-FFF2-40B4-BE49-F238E27FC236}">
                <a16:creationId xmlns:a16="http://schemas.microsoft.com/office/drawing/2014/main" id="{8E90AA83-F900-54F5-3D10-B32AD88F3357}"/>
              </a:ext>
            </a:extLst>
          </p:cNvPr>
          <p:cNvSpPr/>
          <p:nvPr/>
        </p:nvSpPr>
        <p:spPr bwMode="white">
          <a:xfrm>
            <a:off x="4967560" y="2465632"/>
            <a:ext cx="495977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3">
            <a:extLst>
              <a:ext uri="{FF2B5EF4-FFF2-40B4-BE49-F238E27FC236}">
                <a16:creationId xmlns:a16="http://schemas.microsoft.com/office/drawing/2014/main" id="{E659BA79-CE02-3F36-08E3-2374163E17C9}"/>
              </a:ext>
            </a:extLst>
          </p:cNvPr>
          <p:cNvSpPr/>
          <p:nvPr/>
        </p:nvSpPr>
        <p:spPr bwMode="white">
          <a:xfrm>
            <a:off x="1899855" y="3403156"/>
            <a:ext cx="495977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3">
            <a:extLst>
              <a:ext uri="{FF2B5EF4-FFF2-40B4-BE49-F238E27FC236}">
                <a16:creationId xmlns:a16="http://schemas.microsoft.com/office/drawing/2014/main" id="{EC1E3578-E4E8-164A-2042-55EF1750BB35}"/>
              </a:ext>
            </a:extLst>
          </p:cNvPr>
          <p:cNvSpPr/>
          <p:nvPr/>
        </p:nvSpPr>
        <p:spPr bwMode="white">
          <a:xfrm>
            <a:off x="4967560" y="3490512"/>
            <a:ext cx="495977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3">
            <a:extLst>
              <a:ext uri="{FF2B5EF4-FFF2-40B4-BE49-F238E27FC236}">
                <a16:creationId xmlns:a16="http://schemas.microsoft.com/office/drawing/2014/main" id="{F6A3AA5A-618F-A6BD-4883-FDEE9C520842}"/>
              </a:ext>
            </a:extLst>
          </p:cNvPr>
          <p:cNvSpPr/>
          <p:nvPr/>
        </p:nvSpPr>
        <p:spPr bwMode="white">
          <a:xfrm>
            <a:off x="1876370" y="4405310"/>
            <a:ext cx="495977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3">
            <a:extLst>
              <a:ext uri="{FF2B5EF4-FFF2-40B4-BE49-F238E27FC236}">
                <a16:creationId xmlns:a16="http://schemas.microsoft.com/office/drawing/2014/main" id="{A7F49968-E565-857F-3639-AA914090A5FC}"/>
              </a:ext>
            </a:extLst>
          </p:cNvPr>
          <p:cNvSpPr/>
          <p:nvPr/>
        </p:nvSpPr>
        <p:spPr bwMode="white">
          <a:xfrm>
            <a:off x="5015857" y="4382584"/>
            <a:ext cx="495977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3">
            <a:extLst>
              <a:ext uri="{FF2B5EF4-FFF2-40B4-BE49-F238E27FC236}">
                <a16:creationId xmlns:a16="http://schemas.microsoft.com/office/drawing/2014/main" id="{733E4277-A7E7-C3B3-DC27-1B58384905F3}"/>
              </a:ext>
            </a:extLst>
          </p:cNvPr>
          <p:cNvSpPr/>
          <p:nvPr/>
        </p:nvSpPr>
        <p:spPr bwMode="white">
          <a:xfrm>
            <a:off x="2015232" y="5407464"/>
            <a:ext cx="495977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3">
            <a:extLst>
              <a:ext uri="{FF2B5EF4-FFF2-40B4-BE49-F238E27FC236}">
                <a16:creationId xmlns:a16="http://schemas.microsoft.com/office/drawing/2014/main" id="{869654AB-ABBA-E89A-B1A4-C6BCCB58368B}"/>
              </a:ext>
            </a:extLst>
          </p:cNvPr>
          <p:cNvSpPr/>
          <p:nvPr/>
        </p:nvSpPr>
        <p:spPr bwMode="white">
          <a:xfrm>
            <a:off x="4971152" y="5407464"/>
            <a:ext cx="495977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6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22460" y="2520836"/>
            <a:ext cx="400088" cy="381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7719" y="4343351"/>
            <a:ext cx="266725" cy="229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0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55691" y="2274104"/>
            <a:ext cx="266725" cy="219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55691" y="3353574"/>
            <a:ext cx="266725" cy="219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3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54544" y="2853396"/>
            <a:ext cx="285777" cy="238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5944" y="2853396"/>
            <a:ext cx="285777" cy="238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7389" y="4207279"/>
            <a:ext cx="295303" cy="228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12582" y="4254951"/>
            <a:ext cx="285777" cy="5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12582" y="4340760"/>
            <a:ext cx="285777" cy="5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97389" y="5551627"/>
            <a:ext cx="295303" cy="238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45944" y="5551627"/>
            <a:ext cx="285777" cy="238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9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0851" y="2329351"/>
            <a:ext cx="885909" cy="362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93662" y="3149537"/>
            <a:ext cx="885909" cy="381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3188" y="3988796"/>
            <a:ext cx="885909" cy="381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123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5323" y="3540504"/>
            <a:ext cx="145118" cy="250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3276" y="3540504"/>
            <a:ext cx="145118" cy="250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9729" y="3540504"/>
            <a:ext cx="2241279" cy="63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07499" y="3790588"/>
            <a:ext cx="249926" cy="40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95452" y="3790588"/>
            <a:ext cx="249926" cy="40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87682" y="3540504"/>
            <a:ext cx="2442833" cy="63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0040" y="3927731"/>
            <a:ext cx="233802" cy="250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01137" y="3927731"/>
            <a:ext cx="225740" cy="250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27993" y="3927731"/>
            <a:ext cx="233802" cy="250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89090" y="3927731"/>
            <a:ext cx="217678" cy="250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22892" y="4597310"/>
            <a:ext cx="145118" cy="242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1667" y="4589243"/>
            <a:ext cx="6594845" cy="63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215707" y="5597647"/>
            <a:ext cx="1241572" cy="33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24037"/>
            <a:ext cx="6984776" cy="6750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11560" y="2924945"/>
            <a:ext cx="6768751" cy="3672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